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63" r:id="rId2"/>
    <p:sldId id="264" r:id="rId3"/>
    <p:sldId id="265" r:id="rId4"/>
    <p:sldId id="266" r:id="rId5"/>
    <p:sldId id="267" r:id="rId6"/>
    <p:sldId id="268" r:id="rId7"/>
    <p:sldId id="269" r:id="rId8"/>
    <p:sldId id="271" r:id="rId9"/>
    <p:sldId id="272" r:id="rId10"/>
    <p:sldId id="273" r:id="rId11"/>
    <p:sldId id="274" r:id="rId12"/>
    <p:sldId id="275" r:id="rId13"/>
    <p:sldId id="276" r:id="rId14"/>
    <p:sldId id="277" r:id="rId15"/>
    <p:sldId id="279" r:id="rId16"/>
    <p:sldId id="281" r:id="rId17"/>
    <p:sldId id="280" r:id="rId18"/>
    <p:sldId id="282" r:id="rId19"/>
    <p:sldId id="283" r:id="rId20"/>
    <p:sldId id="284" r:id="rId21"/>
    <p:sldId id="285" r:id="rId22"/>
    <p:sldId id="286" r:id="rId23"/>
    <p:sldId id="287" r:id="rId2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0100"/>
    <a:srgbClr val="D51045"/>
    <a:srgbClr val="009E57"/>
    <a:srgbClr val="009E62"/>
    <a:srgbClr val="009E47"/>
    <a:srgbClr val="FFFFFF"/>
    <a:srgbClr val="D310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54319" autoAdjust="0"/>
  </p:normalViewPr>
  <p:slideViewPr>
    <p:cSldViewPr snapToGrid="0">
      <p:cViewPr varScale="1">
        <p:scale>
          <a:sx n="34" d="100"/>
          <a:sy n="34" d="100"/>
        </p:scale>
        <p:origin x="2148"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A3C69AB-60AF-493F-87D5-403E4EB5A7DB}" type="datetimeFigureOut">
              <a:rPr lang="en-US" smtClean="0"/>
              <a:t>4/15/2020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788A177-C3AF-4ECA-BEA0-B020E8623C93}" type="slidenum">
              <a:rPr lang="en-US" smtClean="0"/>
              <a:t>‹#›</a:t>
            </a:fld>
            <a:endParaRPr lang="en-US"/>
          </a:p>
        </p:txBody>
      </p:sp>
    </p:spTree>
    <p:extLst>
      <p:ext uri="{BB962C8B-B14F-4D97-AF65-F5344CB8AC3E}">
        <p14:creationId xmlns:p14="http://schemas.microsoft.com/office/powerpoint/2010/main" val="2976433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the employees.  Please remember to sign in so that we can ensure that 100% of the staff have been trained on the proper techniques in handwashing.  The Centers for Disease Control, the Food &amp; Drug Administration, and Centers for Medicare and Medicaid Services are constantly updating guidelines in order to ensure that we are practicing safe standards for our own safety and the safety of the patients or residents that we are serving.</a:t>
            </a:r>
          </a:p>
          <a:p>
            <a:endParaRPr lang="en-US" dirty="0"/>
          </a:p>
        </p:txBody>
      </p:sp>
      <p:sp>
        <p:nvSpPr>
          <p:cNvPr id="4" name="Slide Number Placeholder 3"/>
          <p:cNvSpPr>
            <a:spLocks noGrp="1"/>
          </p:cNvSpPr>
          <p:nvPr>
            <p:ph type="sldNum" sz="quarter" idx="10"/>
          </p:nvPr>
        </p:nvSpPr>
        <p:spPr/>
        <p:txBody>
          <a:bodyPr/>
          <a:lstStyle/>
          <a:p>
            <a:fld id="{3788A177-C3AF-4ECA-BEA0-B020E8623C93}" type="slidenum">
              <a:rPr lang="en-US" smtClean="0"/>
              <a:t>1</a:t>
            </a:fld>
            <a:endParaRPr lang="en-US"/>
          </a:p>
        </p:txBody>
      </p:sp>
    </p:spTree>
    <p:extLst>
      <p:ext uri="{BB962C8B-B14F-4D97-AF65-F5344CB8AC3E}">
        <p14:creationId xmlns:p14="http://schemas.microsoft.com/office/powerpoint/2010/main" val="487143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eaLnBrk="1" hangingPunct="1">
              <a:spcBef>
                <a:spcPct val="0"/>
              </a:spcBef>
            </a:pPr>
            <a:r>
              <a:rPr lang="en-US" altLang="en-US" dirty="0" smtClean="0">
                <a:latin typeface="Arial" panose="020B0604020202020204" pitchFamily="34" charset="0"/>
                <a:ea typeface="ＭＳ Ｐゴシック" panose="020B0600070205080204" pitchFamily="34" charset="-128"/>
              </a:rPr>
              <a:t>When do you need to wash your hands?</a:t>
            </a:r>
          </a:p>
          <a:p>
            <a:pPr marL="228600" indent="-228600" eaLnBrk="1" hangingPunct="1">
              <a:spcBef>
                <a:spcPct val="0"/>
              </a:spcBef>
            </a:pPr>
            <a:endParaRPr lang="en-US" altLang="en-US" dirty="0" smtClean="0">
              <a:latin typeface="Arial" panose="020B0604020202020204" pitchFamily="34" charset="0"/>
              <a:ea typeface="ＭＳ Ｐゴシック" panose="020B0600070205080204" pitchFamily="34" charset="-128"/>
            </a:endParaRPr>
          </a:p>
          <a:p>
            <a:pPr marL="228600" indent="-228600" eaLnBrk="1" hangingPunct="1">
              <a:spcBef>
                <a:spcPct val="0"/>
              </a:spcBef>
              <a:buFontTx/>
              <a:buChar char="•"/>
            </a:pPr>
            <a:r>
              <a:rPr lang="en-US" altLang="en-US" dirty="0" smtClean="0">
                <a:latin typeface="Arial" panose="020B0604020202020204" pitchFamily="34" charset="0"/>
                <a:ea typeface="ＭＳ Ｐゴシック" panose="020B0600070205080204" pitchFamily="34" charset="-128"/>
              </a:rPr>
              <a:t>Wash hands when you arrive at work.</a:t>
            </a:r>
          </a:p>
          <a:p>
            <a:pPr marL="228600" indent="-228600" eaLnBrk="1" hangingPunct="1">
              <a:spcBef>
                <a:spcPct val="0"/>
              </a:spcBef>
              <a:buFontTx/>
              <a:buChar char="•"/>
            </a:pPr>
            <a:r>
              <a:rPr lang="en-US" altLang="en-US" dirty="0" smtClean="0">
                <a:latin typeface="Arial" panose="020B0604020202020204" pitchFamily="34" charset="0"/>
                <a:ea typeface="ＭＳ Ｐゴシック" panose="020B0600070205080204" pitchFamily="34" charset="-128"/>
              </a:rPr>
              <a:t>Wash hands before you start to prepare any foods.</a:t>
            </a:r>
          </a:p>
          <a:p>
            <a:pPr marL="228600" indent="-228600" eaLnBrk="1" hangingPunct="1">
              <a:spcBef>
                <a:spcPct val="0"/>
              </a:spcBef>
              <a:buFontTx/>
              <a:buChar char="•"/>
            </a:pPr>
            <a:r>
              <a:rPr lang="en-US" altLang="en-US" dirty="0" smtClean="0">
                <a:latin typeface="Arial" panose="020B0604020202020204" pitchFamily="34" charset="0"/>
                <a:ea typeface="ＭＳ Ｐゴシック" panose="020B0600070205080204" pitchFamily="34" charset="-128"/>
              </a:rPr>
              <a:t>Wash hands before and after eating or drinking.</a:t>
            </a:r>
          </a:p>
          <a:p>
            <a:pPr marL="228600" indent="-228600" eaLnBrk="1" hangingPunct="1">
              <a:spcBef>
                <a:spcPct val="0"/>
              </a:spcBef>
              <a:buFontTx/>
              <a:buChar char="•"/>
            </a:pPr>
            <a:r>
              <a:rPr lang="en-US" altLang="en-US" dirty="0" smtClean="0">
                <a:latin typeface="Arial" panose="020B0604020202020204" pitchFamily="34" charset="0"/>
                <a:ea typeface="ＭＳ Ｐゴシック" panose="020B0600070205080204" pitchFamily="34" charset="-128"/>
              </a:rPr>
              <a:t>Wash hands after smoking.</a:t>
            </a:r>
          </a:p>
          <a:p>
            <a:pPr marL="228600" indent="-228600" eaLnBrk="1" hangingPunct="1">
              <a:spcBef>
                <a:spcPct val="0"/>
              </a:spcBef>
              <a:buFontTx/>
              <a:buChar char="•"/>
            </a:pPr>
            <a:r>
              <a:rPr lang="en-US" altLang="en-US" dirty="0" smtClean="0">
                <a:latin typeface="Arial" panose="020B0604020202020204" pitchFamily="34" charset="0"/>
                <a:ea typeface="ＭＳ Ｐゴシック" panose="020B0600070205080204" pitchFamily="34" charset="-128"/>
              </a:rPr>
              <a:t>Wash hands after you have used the bathroom.</a:t>
            </a:r>
          </a:p>
        </p:txBody>
      </p:sp>
      <p:sp>
        <p:nvSpPr>
          <p:cNvPr id="4" name="Slide Number Placeholder 3"/>
          <p:cNvSpPr>
            <a:spLocks noGrp="1"/>
          </p:cNvSpPr>
          <p:nvPr>
            <p:ph type="sldNum" sz="quarter" idx="10"/>
          </p:nvPr>
        </p:nvSpPr>
        <p:spPr/>
        <p:txBody>
          <a:bodyPr/>
          <a:lstStyle/>
          <a:p>
            <a:fld id="{3788A177-C3AF-4ECA-BEA0-B020E8623C93}" type="slidenum">
              <a:rPr lang="en-US" smtClean="0"/>
              <a:t>10</a:t>
            </a:fld>
            <a:endParaRPr lang="en-US"/>
          </a:p>
        </p:txBody>
      </p:sp>
    </p:spTree>
    <p:extLst>
      <p:ext uri="{BB962C8B-B14F-4D97-AF65-F5344CB8AC3E}">
        <p14:creationId xmlns:p14="http://schemas.microsoft.com/office/powerpoint/2010/main" val="927810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eaLnBrk="1" hangingPunct="1">
              <a:spcBef>
                <a:spcPct val="0"/>
              </a:spcBef>
              <a:buFontTx/>
              <a:buChar char="•"/>
            </a:pPr>
            <a:r>
              <a:rPr lang="en-US" altLang="en-US" dirty="0" smtClean="0">
                <a:latin typeface="Arial" panose="020B0604020202020204" pitchFamily="34" charset="0"/>
                <a:ea typeface="ＭＳ Ｐゴシック" panose="020B0600070205080204" pitchFamily="34" charset="-128"/>
              </a:rPr>
              <a:t>Wash hands after you have sneezed.</a:t>
            </a:r>
          </a:p>
          <a:p>
            <a:pPr marL="228600" indent="-228600" eaLnBrk="1" hangingPunct="1">
              <a:spcBef>
                <a:spcPct val="0"/>
              </a:spcBef>
              <a:buFontTx/>
              <a:buChar char="•"/>
            </a:pPr>
            <a:r>
              <a:rPr lang="en-US" altLang="en-US" dirty="0" smtClean="0">
                <a:latin typeface="Arial" panose="020B0604020202020204" pitchFamily="34" charset="0"/>
                <a:ea typeface="ＭＳ Ｐゴシック" panose="020B0600070205080204" pitchFamily="34" charset="-128"/>
              </a:rPr>
              <a:t>Wash hands after cleaning or handling garbage.</a:t>
            </a:r>
          </a:p>
          <a:p>
            <a:pPr marL="228600" indent="-228600" eaLnBrk="1" hangingPunct="1">
              <a:spcBef>
                <a:spcPct val="0"/>
              </a:spcBef>
              <a:buFontTx/>
              <a:buChar char="•"/>
            </a:pPr>
            <a:r>
              <a:rPr lang="en-US" altLang="en-US" dirty="0" smtClean="0">
                <a:latin typeface="Arial" panose="020B0604020202020204" pitchFamily="34" charset="0"/>
                <a:ea typeface="ＭＳ Ｐゴシック" panose="020B0600070205080204" pitchFamily="34" charset="-128"/>
              </a:rPr>
              <a:t>Wash hands after taking off gloves and before putting on a new pair of gloves.</a:t>
            </a:r>
          </a:p>
          <a:p>
            <a:pPr marL="228600" indent="-228600" eaLnBrk="1" hangingPunct="1">
              <a:spcBef>
                <a:spcPct val="0"/>
              </a:spcBef>
              <a:buFontTx/>
              <a:buChar char="•"/>
            </a:pPr>
            <a:r>
              <a:rPr lang="en-US" altLang="en-US" dirty="0" smtClean="0">
                <a:latin typeface="Arial" panose="020B0604020202020204" pitchFamily="34" charset="0"/>
                <a:ea typeface="ＭＳ Ｐゴシック" panose="020B0600070205080204" pitchFamily="34" charset="-128"/>
              </a:rPr>
              <a:t>Wash hands after handling dirty equipment.</a:t>
            </a:r>
          </a:p>
          <a:p>
            <a:pPr marL="228600" indent="-228600" eaLnBrk="1" hangingPunct="1">
              <a:spcBef>
                <a:spcPct val="0"/>
              </a:spcBef>
              <a:buFontTx/>
              <a:buChar char="•"/>
            </a:pPr>
            <a:r>
              <a:rPr lang="en-US" altLang="en-US" dirty="0" smtClean="0">
                <a:latin typeface="Arial" panose="020B0604020202020204" pitchFamily="34" charset="0"/>
                <a:ea typeface="ＭＳ Ｐゴシック" panose="020B0600070205080204" pitchFamily="34" charset="-128"/>
              </a:rPr>
              <a:t>Wash hands after handling dishes or utensils.</a:t>
            </a:r>
          </a:p>
          <a:p>
            <a:pPr marL="228600" indent="-228600" eaLnBrk="1" hangingPunct="1">
              <a:spcBef>
                <a:spcPct val="0"/>
              </a:spcBef>
              <a:buFontTx/>
              <a:buChar char="•"/>
            </a:pPr>
            <a:r>
              <a:rPr lang="en-US" altLang="en-US" dirty="0" smtClean="0">
                <a:latin typeface="Arial" panose="020B0604020202020204" pitchFamily="34" charset="0"/>
                <a:ea typeface="ＭＳ Ｐゴシック" panose="020B0600070205080204" pitchFamily="34" charset="-128"/>
              </a:rPr>
              <a:t>Wash hands after touching raw meats, fish or poultry.</a:t>
            </a:r>
          </a:p>
          <a:p>
            <a:pPr marL="228600" indent="-228600" eaLnBrk="1" hangingPunct="1">
              <a:spcBef>
                <a:spcPct val="0"/>
              </a:spcBef>
              <a:buFontTx/>
              <a:buChar char="•"/>
            </a:pPr>
            <a:r>
              <a:rPr lang="en-US" altLang="en-US" dirty="0" smtClean="0">
                <a:latin typeface="Arial" panose="020B0604020202020204" pitchFamily="34" charset="0"/>
                <a:ea typeface="ＭＳ Ｐゴシック" panose="020B0600070205080204" pitchFamily="34" charset="-128"/>
              </a:rPr>
              <a:t>Wash hands anytime you change tasks to go from one thing to another.</a:t>
            </a:r>
          </a:p>
        </p:txBody>
      </p:sp>
      <p:sp>
        <p:nvSpPr>
          <p:cNvPr id="4" name="Slide Number Placeholder 3"/>
          <p:cNvSpPr>
            <a:spLocks noGrp="1"/>
          </p:cNvSpPr>
          <p:nvPr>
            <p:ph type="sldNum" sz="quarter" idx="10"/>
          </p:nvPr>
        </p:nvSpPr>
        <p:spPr/>
        <p:txBody>
          <a:bodyPr/>
          <a:lstStyle/>
          <a:p>
            <a:fld id="{3788A177-C3AF-4ECA-BEA0-B020E8623C93}" type="slidenum">
              <a:rPr lang="en-US" smtClean="0"/>
              <a:t>11</a:t>
            </a:fld>
            <a:endParaRPr lang="en-US"/>
          </a:p>
        </p:txBody>
      </p:sp>
    </p:spTree>
    <p:extLst>
      <p:ext uri="{BB962C8B-B14F-4D97-AF65-F5344CB8AC3E}">
        <p14:creationId xmlns:p14="http://schemas.microsoft.com/office/powerpoint/2010/main" val="2106614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latin typeface="Arial" panose="020B0604020202020204" pitchFamily="34" charset="0"/>
                <a:ea typeface="ＭＳ Ｐゴシック" panose="020B0600070205080204" pitchFamily="34" charset="-128"/>
              </a:rPr>
              <a:t>Part of hand hygiene is to remove all jewelry.  Jewelry is lovely but does not belong in an area where food is being prepared.  Why? Because germs can hide under rings and in little cracks.</a:t>
            </a:r>
          </a:p>
          <a:p>
            <a:pPr eaLnBrk="1" hangingPunct="1">
              <a:spcBef>
                <a:spcPct val="0"/>
              </a:spcBef>
            </a:pPr>
            <a:endParaRPr lang="en-US" altLang="en-US" dirty="0" smtClean="0">
              <a:latin typeface="Arial" panose="020B0604020202020204" pitchFamily="34" charset="0"/>
              <a:ea typeface="ＭＳ Ｐゴシック" panose="020B0600070205080204" pitchFamily="34" charset="-128"/>
            </a:endParaRPr>
          </a:p>
          <a:p>
            <a:pPr eaLnBrk="1" hangingPunct="1">
              <a:spcBef>
                <a:spcPct val="0"/>
              </a:spcBef>
            </a:pPr>
            <a:r>
              <a:rPr lang="en-US" altLang="en-US" dirty="0" smtClean="0">
                <a:latin typeface="Arial" panose="020B0604020202020204" pitchFamily="34" charset="0"/>
                <a:ea typeface="ＭＳ Ｐゴシック" panose="020B0600070205080204" pitchFamily="34" charset="-128"/>
              </a:rPr>
              <a:t>You should remove jewelry before you come to work.  A plain wedding band is the only acceptable piece of jewelry that may be worn.  </a:t>
            </a:r>
          </a:p>
          <a:p>
            <a:pPr eaLnBrk="1" hangingPunct="1">
              <a:spcBef>
                <a:spcPct val="0"/>
              </a:spcBef>
            </a:pPr>
            <a:r>
              <a:rPr lang="en-US" altLang="en-US" dirty="0" smtClean="0">
                <a:latin typeface="Arial" panose="020B0604020202020204" pitchFamily="34" charset="0"/>
                <a:ea typeface="ＭＳ Ｐゴシック" panose="020B0600070205080204" pitchFamily="34" charset="-128"/>
              </a:rPr>
              <a:t>You also need to keep fingernails short, with clear nail polish only.  Artificial nails and painted nails can chip and fall into food. That’s dangerous.</a:t>
            </a:r>
          </a:p>
        </p:txBody>
      </p:sp>
      <p:sp>
        <p:nvSpPr>
          <p:cNvPr id="4" name="Slide Number Placeholder 3"/>
          <p:cNvSpPr>
            <a:spLocks noGrp="1"/>
          </p:cNvSpPr>
          <p:nvPr>
            <p:ph type="sldNum" sz="quarter" idx="10"/>
          </p:nvPr>
        </p:nvSpPr>
        <p:spPr/>
        <p:txBody>
          <a:bodyPr/>
          <a:lstStyle/>
          <a:p>
            <a:fld id="{3788A177-C3AF-4ECA-BEA0-B020E8623C93}" type="slidenum">
              <a:rPr lang="en-US" smtClean="0"/>
              <a:t>12</a:t>
            </a:fld>
            <a:endParaRPr lang="en-US"/>
          </a:p>
        </p:txBody>
      </p:sp>
    </p:spTree>
    <p:extLst>
      <p:ext uri="{BB962C8B-B14F-4D97-AF65-F5344CB8AC3E}">
        <p14:creationId xmlns:p14="http://schemas.microsoft.com/office/powerpoint/2010/main" val="1591542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latin typeface="Arial" panose="020B0604020202020204" pitchFamily="34" charset="0"/>
                <a:ea typeface="ＭＳ Ｐゴシック" panose="020B0600070205080204" pitchFamily="34" charset="-128"/>
              </a:rPr>
              <a:t>There are designated places to wash our hands.  In our operation, we have are _______ handwashing sinks.  These are the only places where you can wash your hands.  </a:t>
            </a:r>
          </a:p>
          <a:p>
            <a:pPr eaLnBrk="1" hangingPunct="1">
              <a:spcBef>
                <a:spcPct val="0"/>
              </a:spcBef>
            </a:pPr>
            <a:endParaRPr lang="en-US" altLang="en-US" dirty="0" smtClean="0">
              <a:latin typeface="Arial" panose="020B0604020202020204" pitchFamily="34" charset="0"/>
              <a:ea typeface="ＭＳ Ｐゴシック" panose="020B0600070205080204" pitchFamily="34" charset="-128"/>
            </a:endParaRPr>
          </a:p>
          <a:p>
            <a:pPr eaLnBrk="1" hangingPunct="1">
              <a:spcBef>
                <a:spcPct val="0"/>
              </a:spcBef>
            </a:pPr>
            <a:r>
              <a:rPr lang="en-US" altLang="en-US" dirty="0" smtClean="0">
                <a:latin typeface="Arial" panose="020B0604020202020204" pitchFamily="34" charset="0"/>
                <a:ea typeface="ＭＳ Ｐゴシック" panose="020B0600070205080204" pitchFamily="34" charset="-128"/>
              </a:rPr>
              <a:t>Why not in the dishwashing area? Why not in a food preparation sink?</a:t>
            </a:r>
          </a:p>
          <a:p>
            <a:pPr eaLnBrk="1" hangingPunct="1">
              <a:spcBef>
                <a:spcPct val="0"/>
              </a:spcBef>
            </a:pPr>
            <a:r>
              <a:rPr lang="en-US" altLang="en-US" dirty="0" smtClean="0">
                <a:latin typeface="Arial" panose="020B0604020202020204" pitchFamily="34" charset="0"/>
                <a:ea typeface="ＭＳ Ｐゴシック" panose="020B0600070205080204" pitchFamily="34" charset="-128"/>
              </a:rPr>
              <a:t>Because germs from your hands – and the soap you use – can enter food and make our clients sick.</a:t>
            </a:r>
          </a:p>
        </p:txBody>
      </p:sp>
      <p:sp>
        <p:nvSpPr>
          <p:cNvPr id="4" name="Slide Number Placeholder 3"/>
          <p:cNvSpPr>
            <a:spLocks noGrp="1"/>
          </p:cNvSpPr>
          <p:nvPr>
            <p:ph type="sldNum" sz="quarter" idx="10"/>
          </p:nvPr>
        </p:nvSpPr>
        <p:spPr/>
        <p:txBody>
          <a:bodyPr/>
          <a:lstStyle/>
          <a:p>
            <a:fld id="{3788A177-C3AF-4ECA-BEA0-B020E8623C93}" type="slidenum">
              <a:rPr lang="en-US" smtClean="0"/>
              <a:t>13</a:t>
            </a:fld>
            <a:endParaRPr lang="en-US"/>
          </a:p>
        </p:txBody>
      </p:sp>
    </p:spTree>
    <p:extLst>
      <p:ext uri="{BB962C8B-B14F-4D97-AF65-F5344CB8AC3E}">
        <p14:creationId xmlns:p14="http://schemas.microsoft.com/office/powerpoint/2010/main" val="3204697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latin typeface="Arial" panose="020B0604020202020204" pitchFamily="34" charset="0"/>
                <a:ea typeface="ＭＳ Ｐゴシック" panose="020B0600070205080204" pitchFamily="34" charset="-128"/>
              </a:rPr>
              <a:t>Proper Handwashing begins with:</a:t>
            </a:r>
          </a:p>
          <a:p>
            <a:pPr eaLnBrk="1" hangingPunct="1">
              <a:spcBef>
                <a:spcPct val="0"/>
              </a:spcBef>
            </a:pPr>
            <a:r>
              <a:rPr lang="en-US" altLang="en-US" dirty="0" smtClean="0">
                <a:latin typeface="Arial" panose="020B0604020202020204" pitchFamily="34" charset="0"/>
                <a:ea typeface="ＭＳ Ｐゴシック" panose="020B0600070205080204" pitchFamily="34" charset="-128"/>
              </a:rPr>
              <a:t>Step 1:  Rinse or wet your hands with running water.</a:t>
            </a:r>
          </a:p>
        </p:txBody>
      </p:sp>
      <p:sp>
        <p:nvSpPr>
          <p:cNvPr id="4" name="Slide Number Placeholder 3"/>
          <p:cNvSpPr>
            <a:spLocks noGrp="1"/>
          </p:cNvSpPr>
          <p:nvPr>
            <p:ph type="sldNum" sz="quarter" idx="10"/>
          </p:nvPr>
        </p:nvSpPr>
        <p:spPr/>
        <p:txBody>
          <a:bodyPr/>
          <a:lstStyle/>
          <a:p>
            <a:fld id="{3788A177-C3AF-4ECA-BEA0-B020E8623C93}" type="slidenum">
              <a:rPr lang="en-US" smtClean="0"/>
              <a:t>14</a:t>
            </a:fld>
            <a:endParaRPr lang="en-US"/>
          </a:p>
        </p:txBody>
      </p:sp>
    </p:spTree>
    <p:extLst>
      <p:ext uri="{BB962C8B-B14F-4D97-AF65-F5344CB8AC3E}">
        <p14:creationId xmlns:p14="http://schemas.microsoft.com/office/powerpoint/2010/main" val="37034709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Arial" panose="020B0604020202020204" pitchFamily="34" charset="0"/>
                <a:ea typeface="ＭＳ Ｐゴシック" panose="020B0600070205080204" pitchFamily="34" charset="-128"/>
              </a:rPr>
              <a:t>Step 2:  Use liquid soap.  Rub hands together with soap and lather well, covering all surfaces</a:t>
            </a:r>
            <a:endParaRPr lang="en-US" dirty="0"/>
          </a:p>
        </p:txBody>
      </p:sp>
      <p:sp>
        <p:nvSpPr>
          <p:cNvPr id="4" name="Slide Number Placeholder 3"/>
          <p:cNvSpPr>
            <a:spLocks noGrp="1"/>
          </p:cNvSpPr>
          <p:nvPr>
            <p:ph type="sldNum" sz="quarter" idx="10"/>
          </p:nvPr>
        </p:nvSpPr>
        <p:spPr/>
        <p:txBody>
          <a:bodyPr/>
          <a:lstStyle/>
          <a:p>
            <a:fld id="{3788A177-C3AF-4ECA-BEA0-B020E8623C93}" type="slidenum">
              <a:rPr lang="en-US" smtClean="0"/>
              <a:t>15</a:t>
            </a:fld>
            <a:endParaRPr lang="en-US"/>
          </a:p>
        </p:txBody>
      </p:sp>
    </p:spTree>
    <p:extLst>
      <p:ext uri="{BB962C8B-B14F-4D97-AF65-F5344CB8AC3E}">
        <p14:creationId xmlns:p14="http://schemas.microsoft.com/office/powerpoint/2010/main" val="26162428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panose="020B0604020202020204" pitchFamily="34" charset="0"/>
                <a:ea typeface="ＭＳ Ｐゴシック" panose="020B0600070205080204" pitchFamily="34" charset="-128"/>
              </a:rPr>
              <a:t>Step 3:  Lather the soap.  Weave fingers and thumbs together and vigorously rub all surfaces of the hands.  Wash under ring bands, cuticles, and fingernails. You need to do this for </a:t>
            </a:r>
            <a:r>
              <a:rPr lang="en-US" altLang="en-US" dirty="0" smtClean="0">
                <a:latin typeface="Arial" panose="020B0604020202020204" pitchFamily="34" charset="0"/>
                <a:ea typeface="ＭＳ Ｐゴシック" panose="020B0600070205080204" pitchFamily="34" charset="-128"/>
              </a:rPr>
              <a:t>20 seconds </a:t>
            </a:r>
            <a:r>
              <a:rPr lang="en-US" altLang="en-US" dirty="0" smtClean="0">
                <a:latin typeface="Arial" panose="020B0604020202020204" pitchFamily="34" charset="0"/>
                <a:ea typeface="ＭＳ Ｐゴシック" panose="020B0600070205080204" pitchFamily="34" charset="-128"/>
              </a:rPr>
              <a:t>to loosen up any soil and germs.  Count to at least </a:t>
            </a:r>
            <a:r>
              <a:rPr lang="en-US" altLang="en-US" dirty="0" smtClean="0">
                <a:latin typeface="Arial" panose="020B0604020202020204" pitchFamily="34" charset="0"/>
                <a:ea typeface="ＭＳ Ｐゴシック" panose="020B0600070205080204" pitchFamily="34" charset="-128"/>
              </a:rPr>
              <a:t>20!</a:t>
            </a:r>
            <a:endParaRPr lang="en-US" altLang="en-US" dirty="0" smtClean="0">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fld id="{3788A177-C3AF-4ECA-BEA0-B020E8623C93}" type="slidenum">
              <a:rPr lang="en-US" smtClean="0"/>
              <a:t>16</a:t>
            </a:fld>
            <a:endParaRPr lang="en-US"/>
          </a:p>
        </p:txBody>
      </p:sp>
    </p:spTree>
    <p:extLst>
      <p:ext uri="{BB962C8B-B14F-4D97-AF65-F5344CB8AC3E}">
        <p14:creationId xmlns:p14="http://schemas.microsoft.com/office/powerpoint/2010/main" val="4986862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panose="020B0604020202020204" pitchFamily="34" charset="0"/>
                <a:ea typeface="ＭＳ Ｐゴシック" panose="020B0600070205080204" pitchFamily="34" charset="-128"/>
              </a:rPr>
              <a:t>Step 4: Rinse.  Rinse hands under a stream of clean, running water until all of the soap is removed.  Notice how the fingers are pointing down.  This is so that water, dirt, and germs won’t drip towards the elbow.</a:t>
            </a:r>
          </a:p>
        </p:txBody>
      </p:sp>
      <p:sp>
        <p:nvSpPr>
          <p:cNvPr id="4" name="Slide Number Placeholder 3"/>
          <p:cNvSpPr>
            <a:spLocks noGrp="1"/>
          </p:cNvSpPr>
          <p:nvPr>
            <p:ph type="sldNum" sz="quarter" idx="10"/>
          </p:nvPr>
        </p:nvSpPr>
        <p:spPr/>
        <p:txBody>
          <a:bodyPr/>
          <a:lstStyle/>
          <a:p>
            <a:fld id="{3788A177-C3AF-4ECA-BEA0-B020E8623C93}" type="slidenum">
              <a:rPr lang="en-US" smtClean="0"/>
              <a:t>17</a:t>
            </a:fld>
            <a:endParaRPr lang="en-US"/>
          </a:p>
        </p:txBody>
      </p:sp>
    </p:spTree>
    <p:extLst>
      <p:ext uri="{BB962C8B-B14F-4D97-AF65-F5344CB8AC3E}">
        <p14:creationId xmlns:p14="http://schemas.microsoft.com/office/powerpoint/2010/main" val="3557396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panose="020B0604020202020204" pitchFamily="34" charset="0"/>
                <a:ea typeface="ＭＳ Ｐゴシック" panose="020B0600070205080204" pitchFamily="34" charset="-128"/>
              </a:rPr>
              <a:t>Step 5:  Dry hands with a disposable towel or air dry hands.  Do not use a dish towel or your apron.</a:t>
            </a:r>
          </a:p>
        </p:txBody>
      </p:sp>
      <p:sp>
        <p:nvSpPr>
          <p:cNvPr id="4" name="Slide Number Placeholder 3"/>
          <p:cNvSpPr>
            <a:spLocks noGrp="1"/>
          </p:cNvSpPr>
          <p:nvPr>
            <p:ph type="sldNum" sz="quarter" idx="10"/>
          </p:nvPr>
        </p:nvSpPr>
        <p:spPr/>
        <p:txBody>
          <a:bodyPr/>
          <a:lstStyle/>
          <a:p>
            <a:fld id="{3788A177-C3AF-4ECA-BEA0-B020E8623C93}" type="slidenum">
              <a:rPr lang="en-US" smtClean="0"/>
              <a:t>18</a:t>
            </a:fld>
            <a:endParaRPr lang="en-US"/>
          </a:p>
        </p:txBody>
      </p:sp>
    </p:spTree>
    <p:extLst>
      <p:ext uri="{BB962C8B-B14F-4D97-AF65-F5344CB8AC3E}">
        <p14:creationId xmlns:p14="http://schemas.microsoft.com/office/powerpoint/2010/main" val="28551490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panose="020B0604020202020204" pitchFamily="34" charset="0"/>
                <a:ea typeface="ＭＳ Ｐゴシック" panose="020B0600070205080204" pitchFamily="34" charset="-128"/>
              </a:rPr>
              <a:t>Step 6:  Turn off taps with a dry paper towel.  This is so you don’t get new germs onto your hands form the faucet handle.</a:t>
            </a:r>
          </a:p>
        </p:txBody>
      </p:sp>
      <p:sp>
        <p:nvSpPr>
          <p:cNvPr id="4" name="Slide Number Placeholder 3"/>
          <p:cNvSpPr>
            <a:spLocks noGrp="1"/>
          </p:cNvSpPr>
          <p:nvPr>
            <p:ph type="sldNum" sz="quarter" idx="10"/>
          </p:nvPr>
        </p:nvSpPr>
        <p:spPr/>
        <p:txBody>
          <a:bodyPr/>
          <a:lstStyle/>
          <a:p>
            <a:fld id="{3788A177-C3AF-4ECA-BEA0-B020E8623C93}" type="slidenum">
              <a:rPr lang="en-US" smtClean="0"/>
              <a:t>19</a:t>
            </a:fld>
            <a:endParaRPr lang="en-US"/>
          </a:p>
        </p:txBody>
      </p:sp>
    </p:spTree>
    <p:extLst>
      <p:ext uri="{BB962C8B-B14F-4D97-AF65-F5344CB8AC3E}">
        <p14:creationId xmlns:p14="http://schemas.microsoft.com/office/powerpoint/2010/main" val="3374334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 for presenter,</a:t>
            </a:r>
            <a:r>
              <a:rPr lang="en-US" baseline="0" dirty="0" smtClean="0"/>
              <a:t> not for class room presentation. </a:t>
            </a:r>
            <a:endParaRPr lang="en-US" dirty="0"/>
          </a:p>
        </p:txBody>
      </p:sp>
      <p:sp>
        <p:nvSpPr>
          <p:cNvPr id="4" name="Slide Number Placeholder 3"/>
          <p:cNvSpPr>
            <a:spLocks noGrp="1"/>
          </p:cNvSpPr>
          <p:nvPr>
            <p:ph type="sldNum" sz="quarter" idx="10"/>
          </p:nvPr>
        </p:nvSpPr>
        <p:spPr/>
        <p:txBody>
          <a:bodyPr/>
          <a:lstStyle/>
          <a:p>
            <a:fld id="{3788A177-C3AF-4ECA-BEA0-B020E8623C93}" type="slidenum">
              <a:rPr lang="en-US" smtClean="0"/>
              <a:t>2</a:t>
            </a:fld>
            <a:endParaRPr lang="en-US"/>
          </a:p>
        </p:txBody>
      </p:sp>
    </p:spTree>
    <p:extLst>
      <p:ext uri="{BB962C8B-B14F-4D97-AF65-F5344CB8AC3E}">
        <p14:creationId xmlns:p14="http://schemas.microsoft.com/office/powerpoint/2010/main" val="26134362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eaLnBrk="1" hangingPunct="1">
              <a:spcBef>
                <a:spcPct val="0"/>
              </a:spcBef>
            </a:pPr>
            <a:r>
              <a:rPr lang="en-US" altLang="en-US" dirty="0" smtClean="0">
                <a:latin typeface="Arial" panose="020B0604020202020204" pitchFamily="34" charset="0"/>
                <a:ea typeface="ＭＳ Ｐゴシック" panose="020B0600070205080204" pitchFamily="34" charset="-128"/>
              </a:rPr>
              <a:t>Gloves are also part of the standard operating procedure in making sure that food is safe. Gloves separate hands from food. We use gloves or utensils instead of bare hands any time we’re touching food that’s ready to be served.</a:t>
            </a:r>
          </a:p>
          <a:p>
            <a:pPr marL="228600" indent="-228600" eaLnBrk="1" hangingPunct="1">
              <a:spcBef>
                <a:spcPct val="0"/>
              </a:spcBef>
            </a:pPr>
            <a:endParaRPr lang="en-US" altLang="en-US" dirty="0" smtClean="0">
              <a:latin typeface="Arial" panose="020B0604020202020204" pitchFamily="34" charset="0"/>
              <a:ea typeface="ＭＳ Ｐゴシック" panose="020B0600070205080204" pitchFamily="34" charset="-128"/>
            </a:endParaRPr>
          </a:p>
          <a:p>
            <a:pPr marL="228600" indent="-228600" eaLnBrk="1" hangingPunct="1">
              <a:spcBef>
                <a:spcPct val="0"/>
              </a:spcBef>
            </a:pPr>
            <a:r>
              <a:rPr lang="en-US" altLang="en-US" dirty="0" smtClean="0">
                <a:latin typeface="Arial" panose="020B0604020202020204" pitchFamily="34" charset="0"/>
                <a:ea typeface="ＭＳ Ｐゴシック" panose="020B0600070205080204" pitchFamily="34" charset="-128"/>
              </a:rPr>
              <a:t>But gloves can create false security. You think you’re being safe as long as gloves are on. Well….  Gloves can carry germs, too—</a:t>
            </a:r>
          </a:p>
          <a:p>
            <a:pPr marL="228600" indent="-228600" eaLnBrk="1" hangingPunct="1">
              <a:spcBef>
                <a:spcPct val="0"/>
              </a:spcBef>
            </a:pPr>
            <a:r>
              <a:rPr lang="en-US" altLang="en-US" dirty="0" smtClean="0">
                <a:latin typeface="Arial" panose="020B0604020202020204" pitchFamily="34" charset="0"/>
                <a:ea typeface="ＭＳ Ｐゴシック" panose="020B0600070205080204" pitchFamily="34" charset="-128"/>
              </a:rPr>
              <a:t>like hands. So, you need to change them frequently throughout the day. </a:t>
            </a:r>
          </a:p>
          <a:p>
            <a:pPr marL="228600" indent="-228600" eaLnBrk="1" hangingPunct="1">
              <a:spcBef>
                <a:spcPct val="0"/>
              </a:spcBef>
            </a:pPr>
            <a:endParaRPr lang="en-US" altLang="en-US" dirty="0" smtClean="0">
              <a:latin typeface="Arial" panose="020B0604020202020204" pitchFamily="34" charset="0"/>
              <a:ea typeface="ＭＳ Ｐゴシック" panose="020B0600070205080204" pitchFamily="34" charset="-128"/>
            </a:endParaRPr>
          </a:p>
          <a:p>
            <a:pPr marL="228600" indent="-228600" eaLnBrk="1" hangingPunct="1">
              <a:spcBef>
                <a:spcPct val="0"/>
              </a:spcBef>
            </a:pPr>
            <a:r>
              <a:rPr lang="en-US" altLang="en-US" dirty="0" smtClean="0">
                <a:latin typeface="Arial" panose="020B0604020202020204" pitchFamily="34" charset="0"/>
                <a:ea typeface="ＭＳ Ｐゴシック" panose="020B0600070205080204" pitchFamily="34" charset="-128"/>
              </a:rPr>
              <a:t>Here are some tips:</a:t>
            </a:r>
          </a:p>
          <a:p>
            <a:pPr marL="228600" indent="-228600" eaLnBrk="1" hangingPunct="1">
              <a:spcBef>
                <a:spcPct val="0"/>
              </a:spcBef>
              <a:buFontTx/>
              <a:buChar char="•"/>
            </a:pPr>
            <a:r>
              <a:rPr lang="en-US" altLang="en-US" dirty="0" smtClean="0">
                <a:latin typeface="Arial" panose="020B0604020202020204" pitchFamily="34" charset="0"/>
                <a:ea typeface="ＭＳ Ｐゴシック" panose="020B0600070205080204" pitchFamily="34" charset="-128"/>
              </a:rPr>
              <a:t>Before you put on a pair of gloves, wash your hands.</a:t>
            </a:r>
          </a:p>
          <a:p>
            <a:pPr marL="228600" indent="-228600" eaLnBrk="1" hangingPunct="1">
              <a:spcBef>
                <a:spcPct val="0"/>
              </a:spcBef>
              <a:buFontTx/>
              <a:buChar char="•"/>
            </a:pPr>
            <a:r>
              <a:rPr lang="en-US" altLang="en-US" dirty="0" smtClean="0">
                <a:latin typeface="Arial" panose="020B0604020202020204" pitchFamily="34" charset="0"/>
                <a:ea typeface="ＭＳ Ｐゴシック" panose="020B0600070205080204" pitchFamily="34" charset="-128"/>
              </a:rPr>
              <a:t>After you take off your gloves, wash your hands.</a:t>
            </a:r>
          </a:p>
          <a:p>
            <a:pPr marL="228600" indent="-228600" eaLnBrk="1" hangingPunct="1">
              <a:spcBef>
                <a:spcPct val="0"/>
              </a:spcBef>
              <a:buFontTx/>
              <a:buChar char="•"/>
            </a:pPr>
            <a:r>
              <a:rPr lang="en-US" altLang="en-US" dirty="0" smtClean="0">
                <a:latin typeface="Arial" panose="020B0604020202020204" pitchFamily="34" charset="0"/>
                <a:ea typeface="ＭＳ Ｐゴシック" panose="020B0600070205080204" pitchFamily="34" charset="-128"/>
              </a:rPr>
              <a:t>Change gloves when they are torn or soiled.</a:t>
            </a:r>
          </a:p>
          <a:p>
            <a:pPr marL="228600" indent="-228600" eaLnBrk="1" hangingPunct="1">
              <a:spcBef>
                <a:spcPct val="0"/>
              </a:spcBef>
              <a:buFontTx/>
              <a:buChar char="•"/>
            </a:pPr>
            <a:r>
              <a:rPr lang="en-US" altLang="en-US" dirty="0" smtClean="0">
                <a:latin typeface="Arial" panose="020B0604020202020204" pitchFamily="34" charset="0"/>
                <a:ea typeface="ＭＳ Ｐゴシック" panose="020B0600070205080204" pitchFamily="34" charset="-128"/>
              </a:rPr>
              <a:t>Any time you would wash your hands (like after sneezing, using the bathroom, handling trash, handling raw meats, etc.) – Now you need to change your gloves.</a:t>
            </a:r>
          </a:p>
        </p:txBody>
      </p:sp>
      <p:sp>
        <p:nvSpPr>
          <p:cNvPr id="4" name="Slide Number Placeholder 3"/>
          <p:cNvSpPr>
            <a:spLocks noGrp="1"/>
          </p:cNvSpPr>
          <p:nvPr>
            <p:ph type="sldNum" sz="quarter" idx="10"/>
          </p:nvPr>
        </p:nvSpPr>
        <p:spPr/>
        <p:txBody>
          <a:bodyPr/>
          <a:lstStyle/>
          <a:p>
            <a:fld id="{3788A177-C3AF-4ECA-BEA0-B020E8623C93}" type="slidenum">
              <a:rPr lang="en-US" smtClean="0"/>
              <a:t>20</a:t>
            </a:fld>
            <a:endParaRPr lang="en-US"/>
          </a:p>
        </p:txBody>
      </p:sp>
    </p:spTree>
    <p:extLst>
      <p:ext uri="{BB962C8B-B14F-4D97-AF65-F5344CB8AC3E}">
        <p14:creationId xmlns:p14="http://schemas.microsoft.com/office/powerpoint/2010/main" val="40216024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eaLnBrk="1" hangingPunct="1">
              <a:spcBef>
                <a:spcPct val="0"/>
              </a:spcBef>
            </a:pPr>
            <a:r>
              <a:rPr lang="en-US" altLang="en-US" dirty="0" smtClean="0">
                <a:latin typeface="Arial" panose="020B0604020202020204" pitchFamily="34" charset="0"/>
                <a:ea typeface="ＭＳ Ｐゴシック" panose="020B0600070205080204" pitchFamily="34" charset="-128"/>
              </a:rPr>
              <a:t>Remember, our hands can be the 10 most deadly weapons in our kitchen.  So, we need to wash our hands often and frequently.  Anytime you are getting ready to handle food, wash your hands!</a:t>
            </a:r>
          </a:p>
          <a:p>
            <a:pPr marL="228600" indent="-228600" eaLnBrk="1" hangingPunct="1">
              <a:spcBef>
                <a:spcPct val="0"/>
              </a:spcBef>
            </a:pPr>
            <a:endParaRPr lang="en-US" altLang="en-US" dirty="0" smtClean="0">
              <a:latin typeface="Arial" panose="020B0604020202020204" pitchFamily="34" charset="0"/>
              <a:ea typeface="ＭＳ Ｐゴシック" panose="020B0600070205080204" pitchFamily="34" charset="-128"/>
            </a:endParaRPr>
          </a:p>
          <a:p>
            <a:pPr marL="228600" indent="-228600" eaLnBrk="1" hangingPunct="1">
              <a:spcBef>
                <a:spcPct val="0"/>
              </a:spcBef>
            </a:pPr>
            <a:r>
              <a:rPr lang="en-US" altLang="en-US" dirty="0" smtClean="0">
                <a:latin typeface="Arial" panose="020B0604020202020204" pitchFamily="34" charset="0"/>
                <a:ea typeface="ＭＳ Ｐゴシック" panose="020B0600070205080204" pitchFamily="34" charset="-128"/>
              </a:rPr>
              <a:t>Let’s do a quick review of the standard operating procedure for handwashing:</a:t>
            </a:r>
          </a:p>
          <a:p>
            <a:pPr marL="228600" indent="-228600" eaLnBrk="1" hangingPunct="1">
              <a:spcBef>
                <a:spcPct val="0"/>
              </a:spcBef>
              <a:buFontTx/>
              <a:buAutoNum type="arabicPeriod"/>
            </a:pPr>
            <a:r>
              <a:rPr lang="en-US" altLang="en-US" dirty="0" smtClean="0">
                <a:latin typeface="Arial" panose="020B0604020202020204" pitchFamily="34" charset="0"/>
                <a:ea typeface="ＭＳ Ｐゴシック" panose="020B0600070205080204" pitchFamily="34" charset="-128"/>
              </a:rPr>
              <a:t>Moisten – get your hands wet.</a:t>
            </a:r>
          </a:p>
          <a:p>
            <a:pPr marL="228600" indent="-228600" eaLnBrk="1" hangingPunct="1">
              <a:spcBef>
                <a:spcPct val="0"/>
              </a:spcBef>
              <a:buFontTx/>
              <a:buAutoNum type="arabicPeriod"/>
            </a:pPr>
            <a:r>
              <a:rPr lang="en-US" altLang="en-US" dirty="0" smtClean="0">
                <a:latin typeface="Arial" panose="020B0604020202020204" pitchFamily="34" charset="0"/>
                <a:ea typeface="ＭＳ Ｐゴシック" panose="020B0600070205080204" pitchFamily="34" charset="-128"/>
              </a:rPr>
              <a:t>Rub – liquid soap </a:t>
            </a:r>
          </a:p>
          <a:p>
            <a:pPr marL="228600" indent="-228600" eaLnBrk="1" hangingPunct="1">
              <a:spcBef>
                <a:spcPct val="0"/>
              </a:spcBef>
              <a:buFontTx/>
              <a:buAutoNum type="arabicPeriod"/>
            </a:pPr>
            <a:r>
              <a:rPr lang="en-US" altLang="en-US" dirty="0" smtClean="0">
                <a:latin typeface="Arial" panose="020B0604020202020204" pitchFamily="34" charset="0"/>
                <a:ea typeface="ＭＳ Ｐゴシック" panose="020B0600070205080204" pitchFamily="34" charset="-128"/>
              </a:rPr>
              <a:t>Lather – 10-15 seconds</a:t>
            </a:r>
          </a:p>
          <a:p>
            <a:pPr marL="228600" indent="-228600" eaLnBrk="1" hangingPunct="1">
              <a:spcBef>
                <a:spcPct val="0"/>
              </a:spcBef>
              <a:buFontTx/>
              <a:buAutoNum type="arabicPeriod"/>
            </a:pPr>
            <a:r>
              <a:rPr lang="en-US" altLang="en-US" dirty="0" smtClean="0">
                <a:latin typeface="Arial" panose="020B0604020202020204" pitchFamily="34" charset="0"/>
                <a:ea typeface="ＭＳ Ｐゴシック" panose="020B0600070205080204" pitchFamily="34" charset="-128"/>
              </a:rPr>
              <a:t>Rinse – rinse with the fingers pointing down.</a:t>
            </a:r>
          </a:p>
          <a:p>
            <a:pPr marL="228600" indent="-228600" eaLnBrk="1" hangingPunct="1">
              <a:spcBef>
                <a:spcPct val="0"/>
              </a:spcBef>
              <a:buFontTx/>
              <a:buAutoNum type="arabicPeriod"/>
            </a:pPr>
            <a:r>
              <a:rPr lang="en-US" altLang="en-US" dirty="0" smtClean="0">
                <a:latin typeface="Arial" panose="020B0604020202020204" pitchFamily="34" charset="0"/>
                <a:ea typeface="ＭＳ Ｐゴシック" panose="020B0600070205080204" pitchFamily="34" charset="-128"/>
              </a:rPr>
              <a:t>Dry – dry with a paper towel or air dry</a:t>
            </a:r>
          </a:p>
          <a:p>
            <a:pPr marL="228600" indent="-228600" eaLnBrk="1" hangingPunct="1">
              <a:spcBef>
                <a:spcPct val="0"/>
              </a:spcBef>
              <a:buFontTx/>
              <a:buAutoNum type="arabicPeriod"/>
            </a:pPr>
            <a:r>
              <a:rPr lang="en-US" altLang="en-US" dirty="0" smtClean="0">
                <a:latin typeface="Arial" panose="020B0604020202020204" pitchFamily="34" charset="0"/>
                <a:ea typeface="ＭＳ Ｐゴシック" panose="020B0600070205080204" pitchFamily="34" charset="-128"/>
              </a:rPr>
              <a:t>Use the paper towel to turn off the faucet. </a:t>
            </a:r>
          </a:p>
        </p:txBody>
      </p:sp>
      <p:sp>
        <p:nvSpPr>
          <p:cNvPr id="4" name="Slide Number Placeholder 3"/>
          <p:cNvSpPr>
            <a:spLocks noGrp="1"/>
          </p:cNvSpPr>
          <p:nvPr>
            <p:ph type="sldNum" sz="quarter" idx="10"/>
          </p:nvPr>
        </p:nvSpPr>
        <p:spPr/>
        <p:txBody>
          <a:bodyPr/>
          <a:lstStyle/>
          <a:p>
            <a:fld id="{3788A177-C3AF-4ECA-BEA0-B020E8623C93}" type="slidenum">
              <a:rPr lang="en-US" smtClean="0"/>
              <a:t>21</a:t>
            </a:fld>
            <a:endParaRPr lang="en-US"/>
          </a:p>
        </p:txBody>
      </p:sp>
    </p:spTree>
    <p:extLst>
      <p:ext uri="{BB962C8B-B14F-4D97-AF65-F5344CB8AC3E}">
        <p14:creationId xmlns:p14="http://schemas.microsoft.com/office/powerpoint/2010/main" val="13100682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latin typeface="Arial" panose="020B0604020202020204" pitchFamily="34" charset="0"/>
                <a:ea typeface="ＭＳ Ｐゴシック" panose="020B0600070205080204" pitchFamily="34" charset="-128"/>
              </a:rPr>
              <a:t>It is so easy to get busy during the day and forget that what we do in this kitchen can greatly affect our clients.  In long-term </a:t>
            </a:r>
            <a:r>
              <a:rPr lang="en-US" altLang="en-US" dirty="0" smtClean="0">
                <a:latin typeface="Arial" panose="020B0604020202020204" pitchFamily="34" charset="0"/>
                <a:ea typeface="ＭＳ Ｐゴシック" panose="020B0600070205080204" pitchFamily="34" charset="-128"/>
              </a:rPr>
              <a:t>care </a:t>
            </a:r>
            <a:r>
              <a:rPr lang="en-US" altLang="en-US" dirty="0" smtClean="0">
                <a:latin typeface="Arial" panose="020B0604020202020204" pitchFamily="34" charset="0"/>
                <a:ea typeface="ＭＳ Ｐゴシック" panose="020B0600070205080204" pitchFamily="34" charset="-128"/>
              </a:rPr>
              <a:t>or hospitals, we’re often helping people who can get sick easily. </a:t>
            </a:r>
          </a:p>
          <a:p>
            <a:pPr eaLnBrk="1" hangingPunct="1">
              <a:spcBef>
                <a:spcPct val="0"/>
              </a:spcBef>
            </a:pPr>
            <a:endParaRPr lang="en-US" altLang="en-US" dirty="0" smtClean="0">
              <a:latin typeface="Arial" panose="020B0604020202020204" pitchFamily="34" charset="0"/>
              <a:ea typeface="ＭＳ Ｐゴシック" panose="020B0600070205080204" pitchFamily="34" charset="-128"/>
            </a:endParaRPr>
          </a:p>
          <a:p>
            <a:pPr eaLnBrk="1" hangingPunct="1">
              <a:spcBef>
                <a:spcPct val="0"/>
              </a:spcBef>
            </a:pPr>
            <a:r>
              <a:rPr lang="en-US" altLang="en-US" dirty="0" smtClean="0">
                <a:latin typeface="Arial" panose="020B0604020202020204" pitchFamily="34" charset="0"/>
                <a:ea typeface="ＭＳ Ｐゴシック" panose="020B0600070205080204" pitchFamily="34" charset="-128"/>
              </a:rPr>
              <a:t>When we remember to wash our hands – and wash our hands using the standard operating procedures discussed—we are helping our residents maintain and build their quality of life.  </a:t>
            </a:r>
          </a:p>
          <a:p>
            <a:pPr eaLnBrk="1" hangingPunct="1">
              <a:spcBef>
                <a:spcPct val="0"/>
              </a:spcBef>
            </a:pPr>
            <a:endParaRPr lang="en-US" altLang="en-US" dirty="0" smtClean="0">
              <a:latin typeface="Arial" panose="020B0604020202020204" pitchFamily="34" charset="0"/>
              <a:ea typeface="ＭＳ Ｐゴシック" panose="020B0600070205080204" pitchFamily="34" charset="-128"/>
            </a:endParaRPr>
          </a:p>
          <a:p>
            <a:pPr eaLnBrk="1" hangingPunct="1">
              <a:spcBef>
                <a:spcPct val="0"/>
              </a:spcBef>
            </a:pPr>
            <a:r>
              <a:rPr lang="en-US" altLang="en-US" dirty="0" smtClean="0">
                <a:latin typeface="Arial" panose="020B0604020202020204" pitchFamily="34" charset="0"/>
                <a:ea typeface="ＭＳ Ｐゴシック" panose="020B0600070205080204" pitchFamily="34" charset="-128"/>
              </a:rPr>
              <a:t>Healthcare is going through a culture change, and that means we work harder to keep the people we serve at the center of everything we do. </a:t>
            </a:r>
          </a:p>
          <a:p>
            <a:pPr eaLnBrk="1" hangingPunct="1">
              <a:spcBef>
                <a:spcPct val="0"/>
              </a:spcBef>
            </a:pPr>
            <a:endParaRPr lang="en-US" altLang="en-US" dirty="0" smtClean="0">
              <a:latin typeface="Arial" panose="020B0604020202020204" pitchFamily="34" charset="0"/>
              <a:ea typeface="ＭＳ Ｐゴシック" panose="020B0600070205080204" pitchFamily="34" charset="-128"/>
            </a:endParaRPr>
          </a:p>
          <a:p>
            <a:pPr eaLnBrk="1" hangingPunct="1">
              <a:spcBef>
                <a:spcPct val="0"/>
              </a:spcBef>
            </a:pPr>
            <a:r>
              <a:rPr lang="en-US" altLang="en-US" dirty="0" smtClean="0">
                <a:latin typeface="Arial" panose="020B0604020202020204" pitchFamily="34" charset="0"/>
                <a:ea typeface="ＭＳ Ｐゴシック" panose="020B0600070205080204" pitchFamily="34" charset="-128"/>
              </a:rPr>
              <a:t>Clients need our help in making sure that we provide them with the highest quality of food and safety standards that we can so that we are providing them with the quality of life they deserve. </a:t>
            </a:r>
          </a:p>
        </p:txBody>
      </p:sp>
      <p:sp>
        <p:nvSpPr>
          <p:cNvPr id="4" name="Slide Number Placeholder 3"/>
          <p:cNvSpPr>
            <a:spLocks noGrp="1"/>
          </p:cNvSpPr>
          <p:nvPr>
            <p:ph type="sldNum" sz="quarter" idx="10"/>
          </p:nvPr>
        </p:nvSpPr>
        <p:spPr/>
        <p:txBody>
          <a:bodyPr/>
          <a:lstStyle/>
          <a:p>
            <a:fld id="{3788A177-C3AF-4ECA-BEA0-B020E8623C93}" type="slidenum">
              <a:rPr lang="en-US" smtClean="0"/>
              <a:t>22</a:t>
            </a:fld>
            <a:endParaRPr lang="en-US"/>
          </a:p>
        </p:txBody>
      </p:sp>
    </p:spTree>
    <p:extLst>
      <p:ext uri="{BB962C8B-B14F-4D97-AF65-F5344CB8AC3E}">
        <p14:creationId xmlns:p14="http://schemas.microsoft.com/office/powerpoint/2010/main" val="37751330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latin typeface="Arial" panose="020B0604020202020204" pitchFamily="34" charset="0"/>
                <a:ea typeface="ＭＳ Ｐゴシック" panose="020B0600070205080204" pitchFamily="34" charset="-128"/>
              </a:rPr>
              <a:t>Do you every think SIMPLE things in life are the best? Our simple standard operating procedure …Moisten Rub Lather Rinse Dry……….. can eliminate germs and keep clients safe. It can mean the difference between suffering and joy. Safe food means our residents or patients enjoy  Quality of Life.</a:t>
            </a:r>
          </a:p>
          <a:p>
            <a:pPr eaLnBrk="1" hangingPunct="1">
              <a:spcBef>
                <a:spcPct val="0"/>
              </a:spcBef>
            </a:pPr>
            <a:endParaRPr lang="en-US" altLang="en-US" dirty="0" smtClean="0">
              <a:latin typeface="Arial" panose="020B0604020202020204" pitchFamily="34" charset="0"/>
              <a:ea typeface="ＭＳ Ｐゴシック" panose="020B0600070205080204" pitchFamily="34" charset="-128"/>
            </a:endParaRPr>
          </a:p>
          <a:p>
            <a:pPr eaLnBrk="1" hangingPunct="1">
              <a:spcBef>
                <a:spcPct val="0"/>
              </a:spcBef>
            </a:pPr>
            <a:r>
              <a:rPr lang="en-US" altLang="en-US" smtClean="0">
                <a:latin typeface="Arial" panose="020B0604020202020204" pitchFamily="34" charset="0"/>
                <a:ea typeface="ＭＳ Ｐゴシック" panose="020B0600070205080204" pitchFamily="34" charset="-128"/>
              </a:rPr>
              <a:t>Now it’s in YOUR hands!</a:t>
            </a:r>
          </a:p>
        </p:txBody>
      </p:sp>
      <p:sp>
        <p:nvSpPr>
          <p:cNvPr id="4" name="Slide Number Placeholder 3"/>
          <p:cNvSpPr>
            <a:spLocks noGrp="1"/>
          </p:cNvSpPr>
          <p:nvPr>
            <p:ph type="sldNum" sz="quarter" idx="10"/>
          </p:nvPr>
        </p:nvSpPr>
        <p:spPr/>
        <p:txBody>
          <a:bodyPr/>
          <a:lstStyle/>
          <a:p>
            <a:fld id="{3788A177-C3AF-4ECA-BEA0-B020E8623C93}" type="slidenum">
              <a:rPr lang="en-US" smtClean="0"/>
              <a:t>23</a:t>
            </a:fld>
            <a:endParaRPr lang="en-US"/>
          </a:p>
        </p:txBody>
      </p:sp>
    </p:spTree>
    <p:extLst>
      <p:ext uri="{BB962C8B-B14F-4D97-AF65-F5344CB8AC3E}">
        <p14:creationId xmlns:p14="http://schemas.microsoft.com/office/powerpoint/2010/main" val="666089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a:t>
            </a:r>
            <a:r>
              <a:rPr lang="en-US" baseline="0" dirty="0" smtClean="0"/>
              <a:t> slide for handwashing in-service. </a:t>
            </a:r>
            <a:endParaRPr lang="en-US" dirty="0"/>
          </a:p>
        </p:txBody>
      </p:sp>
      <p:sp>
        <p:nvSpPr>
          <p:cNvPr id="4" name="Slide Number Placeholder 3"/>
          <p:cNvSpPr>
            <a:spLocks noGrp="1"/>
          </p:cNvSpPr>
          <p:nvPr>
            <p:ph type="sldNum" sz="quarter" idx="10"/>
          </p:nvPr>
        </p:nvSpPr>
        <p:spPr/>
        <p:txBody>
          <a:bodyPr/>
          <a:lstStyle/>
          <a:p>
            <a:fld id="{3788A177-C3AF-4ECA-BEA0-B020E8623C93}" type="slidenum">
              <a:rPr lang="en-US" smtClean="0"/>
              <a:t>3</a:t>
            </a:fld>
            <a:endParaRPr lang="en-US"/>
          </a:p>
        </p:txBody>
      </p:sp>
    </p:spTree>
    <p:extLst>
      <p:ext uri="{BB962C8B-B14F-4D97-AF65-F5344CB8AC3E}">
        <p14:creationId xmlns:p14="http://schemas.microsoft.com/office/powerpoint/2010/main" val="3378158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a unique job.  We are trying to prepare high quality food for our patients/residents and staff.  At the same time we have to always be sure and follow the procedures that are in place at _________ that help us keep our food safe to eat.  Our goal is to provide quality of life for our clients.  In our kitchens there are many things that we do to make sure we serve a quality food product. We follow safe procedures and safe food handling practices to make the lives of our clients more pleasant.  What we are doing is creating the quality of life that brings a smile to the faces of those we serve.</a:t>
            </a:r>
          </a:p>
          <a:p>
            <a:endParaRPr lang="en-US" dirty="0" smtClean="0"/>
          </a:p>
          <a:p>
            <a:r>
              <a:rPr lang="en-US" dirty="0" smtClean="0"/>
              <a:t>There are many things that can happen in our  department that affect quality of life.  Some of these factors are out of our control, but we can take steps to eliminate or reduce risks or factors that can make people sick or that can be potentially harmful.  Look at this chart:  SOP – standard operating procedures, bacteria or viruses – and handwashing can all affect our clients.  Bacteria and viruses are on our hands and even in our food.  This can be dangerous for our clients and for each other.  (Did you know foodservice workers who practice poor hygiene can make each other sick, too?)  </a:t>
            </a:r>
          </a:p>
          <a:p>
            <a:endParaRPr lang="en-US" dirty="0" smtClean="0"/>
          </a:p>
          <a:p>
            <a:r>
              <a:rPr lang="en-US" dirty="0" smtClean="0"/>
              <a:t>But we can follow SOPs to help eliminate or reduce bacteria and viruses.  One way to do that is to wash your hands.  So all three of these factors are related to client care and food safety.</a:t>
            </a:r>
          </a:p>
          <a:p>
            <a:endParaRPr lang="en-US" dirty="0"/>
          </a:p>
        </p:txBody>
      </p:sp>
      <p:sp>
        <p:nvSpPr>
          <p:cNvPr id="4" name="Slide Number Placeholder 3"/>
          <p:cNvSpPr>
            <a:spLocks noGrp="1"/>
          </p:cNvSpPr>
          <p:nvPr>
            <p:ph type="sldNum" sz="quarter" idx="10"/>
          </p:nvPr>
        </p:nvSpPr>
        <p:spPr/>
        <p:txBody>
          <a:bodyPr/>
          <a:lstStyle/>
          <a:p>
            <a:fld id="{3788A177-C3AF-4ECA-BEA0-B020E8623C93}" type="slidenum">
              <a:rPr lang="en-US" smtClean="0"/>
              <a:t>4</a:t>
            </a:fld>
            <a:endParaRPr lang="en-US"/>
          </a:p>
        </p:txBody>
      </p:sp>
    </p:spTree>
    <p:extLst>
      <p:ext uri="{BB962C8B-B14F-4D97-AF65-F5344CB8AC3E}">
        <p14:creationId xmlns:p14="http://schemas.microsoft.com/office/powerpoint/2010/main" val="4011244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panose="020B0604020202020204" pitchFamily="34" charset="0"/>
                <a:ea typeface="ＭＳ Ｐゴシック" panose="020B0600070205080204" pitchFamily="34" charset="-128"/>
              </a:rPr>
              <a:t>What that means is that the safety of food served at  ______________is in our hands.  Today we are going to take a look at our standard operating procedures for washing hands; and why that is important in keeping our kitchen and food safe from bacteria and viruses.</a:t>
            </a:r>
          </a:p>
          <a:p>
            <a:endParaRPr lang="en-US" dirty="0"/>
          </a:p>
        </p:txBody>
      </p:sp>
      <p:sp>
        <p:nvSpPr>
          <p:cNvPr id="4" name="Slide Number Placeholder 3"/>
          <p:cNvSpPr>
            <a:spLocks noGrp="1"/>
          </p:cNvSpPr>
          <p:nvPr>
            <p:ph type="sldNum" sz="quarter" idx="10"/>
          </p:nvPr>
        </p:nvSpPr>
        <p:spPr/>
        <p:txBody>
          <a:bodyPr/>
          <a:lstStyle/>
          <a:p>
            <a:fld id="{3788A177-C3AF-4ECA-BEA0-B020E8623C93}" type="slidenum">
              <a:rPr lang="en-US" smtClean="0"/>
              <a:t>5</a:t>
            </a:fld>
            <a:endParaRPr lang="en-US"/>
          </a:p>
        </p:txBody>
      </p:sp>
    </p:spTree>
    <p:extLst>
      <p:ext uri="{BB962C8B-B14F-4D97-AF65-F5344CB8AC3E}">
        <p14:creationId xmlns:p14="http://schemas.microsoft.com/office/powerpoint/2010/main" val="656171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latin typeface="Arial" panose="020B0604020202020204" pitchFamily="34" charset="0"/>
                <a:ea typeface="ＭＳ Ｐゴシック" panose="020B0600070205080204" pitchFamily="34" charset="-128"/>
              </a:rPr>
              <a:t>But first: Take a guess here!</a:t>
            </a:r>
          </a:p>
          <a:p>
            <a:pPr eaLnBrk="1" hangingPunct="1">
              <a:spcBef>
                <a:spcPct val="0"/>
              </a:spcBef>
            </a:pPr>
            <a:endParaRPr lang="en-US" altLang="en-US" dirty="0" smtClean="0">
              <a:latin typeface="Arial" panose="020B0604020202020204" pitchFamily="34" charset="0"/>
              <a:ea typeface="ＭＳ Ｐゴシック" panose="020B0600070205080204" pitchFamily="34" charset="-128"/>
            </a:endParaRPr>
          </a:p>
          <a:p>
            <a:pPr eaLnBrk="1" hangingPunct="1">
              <a:spcBef>
                <a:spcPct val="0"/>
              </a:spcBef>
            </a:pPr>
            <a:r>
              <a:rPr lang="en-US" altLang="en-US" dirty="0" smtClean="0">
                <a:latin typeface="Arial" panose="020B0604020202020204" pitchFamily="34" charset="0"/>
                <a:ea typeface="ＭＳ Ｐゴシック" panose="020B0600070205080204" pitchFamily="34" charset="-128"/>
              </a:rPr>
              <a:t>How many germs do you think are in that little box?</a:t>
            </a:r>
          </a:p>
          <a:p>
            <a:pPr eaLnBrk="1" hangingPunct="1">
              <a:spcBef>
                <a:spcPct val="0"/>
              </a:spcBef>
            </a:pPr>
            <a:endParaRPr lang="en-US" altLang="en-US" dirty="0" smtClean="0">
              <a:latin typeface="Arial" panose="020B0604020202020204" pitchFamily="34" charset="0"/>
              <a:ea typeface="ＭＳ Ｐゴシック" panose="020B0600070205080204" pitchFamily="34" charset="-128"/>
            </a:endParaRPr>
          </a:p>
          <a:p>
            <a:pPr eaLnBrk="1" hangingPunct="1">
              <a:spcBef>
                <a:spcPct val="0"/>
              </a:spcBef>
            </a:pPr>
            <a:r>
              <a:rPr lang="en-US" altLang="en-US" dirty="0" smtClean="0">
                <a:latin typeface="Arial" panose="020B0604020202020204" pitchFamily="34" charset="0"/>
                <a:ea typeface="ＭＳ Ｐゴシック" panose="020B0600070205080204" pitchFamily="34" charset="-128"/>
              </a:rPr>
              <a:t>[let everyone guess]</a:t>
            </a:r>
          </a:p>
          <a:p>
            <a:pPr eaLnBrk="1" hangingPunct="1">
              <a:spcBef>
                <a:spcPct val="0"/>
              </a:spcBef>
            </a:pPr>
            <a:endParaRPr lang="en-US" altLang="en-US" dirty="0" smtClean="0">
              <a:latin typeface="Arial" panose="020B0604020202020204" pitchFamily="34" charset="0"/>
              <a:ea typeface="ＭＳ Ｐゴシック" panose="020B0600070205080204" pitchFamily="34" charset="-128"/>
            </a:endParaRPr>
          </a:p>
          <a:p>
            <a:pPr eaLnBrk="1" hangingPunct="1">
              <a:spcBef>
                <a:spcPct val="0"/>
              </a:spcBef>
            </a:pPr>
            <a:r>
              <a:rPr lang="en-US" altLang="en-US" dirty="0" smtClean="0">
                <a:latin typeface="Arial" panose="020B0604020202020204" pitchFamily="34" charset="0"/>
                <a:ea typeface="ＭＳ Ｐゴシック" panose="020B0600070205080204" pitchFamily="34" charset="-128"/>
              </a:rPr>
              <a:t>The answer is about: 650,000. </a:t>
            </a:r>
          </a:p>
          <a:p>
            <a:pPr eaLnBrk="1" hangingPunct="1">
              <a:spcBef>
                <a:spcPct val="0"/>
              </a:spcBef>
            </a:pPr>
            <a:endParaRPr lang="en-US" altLang="en-US" dirty="0" smtClean="0">
              <a:latin typeface="Arial" panose="020B0604020202020204" pitchFamily="34" charset="0"/>
              <a:ea typeface="ＭＳ Ｐゴシック" panose="020B0600070205080204" pitchFamily="34" charset="-128"/>
            </a:endParaRPr>
          </a:p>
          <a:p>
            <a:pPr eaLnBrk="1" hangingPunct="1">
              <a:spcBef>
                <a:spcPct val="0"/>
              </a:spcBef>
            </a:pPr>
            <a:r>
              <a:rPr lang="en-US" altLang="en-US" dirty="0" smtClean="0">
                <a:latin typeface="Arial" panose="020B0604020202020204" pitchFamily="34" charset="0"/>
                <a:ea typeface="ＭＳ Ｐゴシック" panose="020B0600070205080204" pitchFamily="34" charset="-128"/>
              </a:rPr>
              <a:t>Now, how many germs would you guess it takes to make any one of us ill? </a:t>
            </a:r>
          </a:p>
          <a:p>
            <a:pPr eaLnBrk="1" hangingPunct="1">
              <a:spcBef>
                <a:spcPct val="0"/>
              </a:spcBef>
            </a:pPr>
            <a:endParaRPr lang="en-US" altLang="en-US" dirty="0" smtClean="0">
              <a:latin typeface="Arial" panose="020B0604020202020204" pitchFamily="34" charset="0"/>
              <a:ea typeface="ＭＳ Ｐゴシック" panose="020B0600070205080204" pitchFamily="34" charset="-128"/>
            </a:endParaRPr>
          </a:p>
          <a:p>
            <a:pPr eaLnBrk="1" hangingPunct="1">
              <a:spcBef>
                <a:spcPct val="0"/>
              </a:spcBef>
            </a:pPr>
            <a:r>
              <a:rPr lang="en-US" altLang="en-US" dirty="0" smtClean="0">
                <a:latin typeface="Arial" panose="020B0604020202020204" pitchFamily="34" charset="0"/>
                <a:ea typeface="ＭＳ Ｐゴシック" panose="020B0600070205080204" pitchFamily="34" charset="-128"/>
              </a:rPr>
              <a:t>The answer is: As few as 10!</a:t>
            </a:r>
          </a:p>
          <a:p>
            <a:pPr eaLnBrk="1" hangingPunct="1">
              <a:spcBef>
                <a:spcPct val="0"/>
              </a:spcBef>
            </a:pPr>
            <a:endParaRPr lang="en-US" altLang="en-US" dirty="0" smtClean="0">
              <a:latin typeface="Arial" panose="020B0604020202020204" pitchFamily="34" charset="0"/>
              <a:ea typeface="ＭＳ Ｐゴシック" panose="020B0600070205080204" pitchFamily="34" charset="-128"/>
            </a:endParaRPr>
          </a:p>
          <a:p>
            <a:pPr eaLnBrk="1" hangingPunct="1">
              <a:spcBef>
                <a:spcPct val="0"/>
              </a:spcBef>
            </a:pPr>
            <a:r>
              <a:rPr lang="en-US" altLang="en-US" dirty="0" smtClean="0">
                <a:latin typeface="Arial" panose="020B0604020202020204" pitchFamily="34" charset="0"/>
                <a:ea typeface="ＭＳ Ｐゴシック" panose="020B0600070205080204" pitchFamily="34" charset="-128"/>
              </a:rPr>
              <a:t>These are invisible threats, but they’re serious.</a:t>
            </a:r>
          </a:p>
        </p:txBody>
      </p:sp>
      <p:sp>
        <p:nvSpPr>
          <p:cNvPr id="4" name="Slide Number Placeholder 3"/>
          <p:cNvSpPr>
            <a:spLocks noGrp="1"/>
          </p:cNvSpPr>
          <p:nvPr>
            <p:ph type="sldNum" sz="quarter" idx="10"/>
          </p:nvPr>
        </p:nvSpPr>
        <p:spPr/>
        <p:txBody>
          <a:bodyPr/>
          <a:lstStyle/>
          <a:p>
            <a:fld id="{3788A177-C3AF-4ECA-BEA0-B020E8623C93}" type="slidenum">
              <a:rPr lang="en-US" smtClean="0"/>
              <a:t>6</a:t>
            </a:fld>
            <a:endParaRPr lang="en-US"/>
          </a:p>
        </p:txBody>
      </p:sp>
    </p:spTree>
    <p:extLst>
      <p:ext uri="{BB962C8B-B14F-4D97-AF65-F5344CB8AC3E}">
        <p14:creationId xmlns:p14="http://schemas.microsoft.com/office/powerpoint/2010/main" val="1553308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latin typeface="Arial" panose="020B0604020202020204" pitchFamily="34" charset="0"/>
                <a:ea typeface="ＭＳ Ｐゴシック" panose="020B0600070205080204" pitchFamily="34" charset="-128"/>
              </a:rPr>
              <a:t>So now you know  why we have Standard Operating Procedures. These are our routines we always follow  to keep our patients healthy and our food safe to eat. Handwashing is an important procedure for many reasons.  Bacteria and viruses that are present on our hands can be the cause or a factor in what is called foodborne illness.  A foodborne illness occurs when certain germs from our hands touch food, and people eat the food.  Our hands touch other things, too, like clean dishes, cooking utensils, and more. Germs can travel from our hands through these things to food… to our clients.</a:t>
            </a:r>
          </a:p>
          <a:p>
            <a:pPr eaLnBrk="1" hangingPunct="1">
              <a:spcBef>
                <a:spcPct val="0"/>
              </a:spcBef>
            </a:pPr>
            <a:r>
              <a:rPr lang="en-US" altLang="en-US" dirty="0" smtClean="0">
                <a:latin typeface="Arial" panose="020B0604020202020204" pitchFamily="34" charset="0"/>
                <a:ea typeface="ＭＳ Ｐゴシック" panose="020B0600070205080204" pitchFamily="34" charset="-128"/>
              </a:rPr>
              <a:t>When germs travel through food, people can get sick and even lose their lives.</a:t>
            </a:r>
          </a:p>
          <a:p>
            <a:pPr eaLnBrk="1" hangingPunct="1">
              <a:spcBef>
                <a:spcPct val="0"/>
              </a:spcBef>
            </a:pPr>
            <a:endParaRPr lang="en-US" altLang="en-US" dirty="0" smtClean="0">
              <a:latin typeface="Arial" panose="020B0604020202020204" pitchFamily="34" charset="0"/>
              <a:ea typeface="ＭＳ Ｐゴシック" panose="020B0600070205080204" pitchFamily="34" charset="-128"/>
            </a:endParaRPr>
          </a:p>
          <a:p>
            <a:pPr eaLnBrk="1" hangingPunct="1">
              <a:spcBef>
                <a:spcPct val="0"/>
              </a:spcBef>
            </a:pPr>
            <a:r>
              <a:rPr lang="en-US" altLang="en-US" dirty="0" smtClean="0">
                <a:latin typeface="Arial" panose="020B0604020202020204" pitchFamily="34" charset="0"/>
                <a:ea typeface="ＭＳ Ｐゴシック" panose="020B0600070205080204" pitchFamily="34" charset="-128"/>
              </a:rPr>
              <a:t>The Centers for Disease Control offer some quick facts to explain why this is so important.  Over 76 million people become sick from foodborne illness every year.</a:t>
            </a:r>
          </a:p>
          <a:p>
            <a:endParaRPr lang="en-US" dirty="0"/>
          </a:p>
        </p:txBody>
      </p:sp>
      <p:sp>
        <p:nvSpPr>
          <p:cNvPr id="4" name="Slide Number Placeholder 3"/>
          <p:cNvSpPr>
            <a:spLocks noGrp="1"/>
          </p:cNvSpPr>
          <p:nvPr>
            <p:ph type="sldNum" sz="quarter" idx="10"/>
          </p:nvPr>
        </p:nvSpPr>
        <p:spPr/>
        <p:txBody>
          <a:bodyPr/>
          <a:lstStyle/>
          <a:p>
            <a:fld id="{3788A177-C3AF-4ECA-BEA0-B020E8623C93}" type="slidenum">
              <a:rPr lang="en-US" smtClean="0"/>
              <a:t>7</a:t>
            </a:fld>
            <a:endParaRPr lang="en-US"/>
          </a:p>
        </p:txBody>
      </p:sp>
    </p:spTree>
    <p:extLst>
      <p:ext uri="{BB962C8B-B14F-4D97-AF65-F5344CB8AC3E}">
        <p14:creationId xmlns:p14="http://schemas.microsoft.com/office/powerpoint/2010/main" val="1249538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latin typeface="Arial" panose="020B0604020202020204" pitchFamily="34" charset="0"/>
                <a:ea typeface="ＭＳ Ｐゴシック" panose="020B0600070205080204" pitchFamily="34" charset="-128"/>
              </a:rPr>
              <a:t>The good news is YOU can make a difference!</a:t>
            </a:r>
          </a:p>
          <a:p>
            <a:pPr eaLnBrk="1" hangingPunct="1">
              <a:spcBef>
                <a:spcPct val="0"/>
              </a:spcBef>
            </a:pPr>
            <a:endParaRPr lang="en-US" altLang="en-US" dirty="0" smtClean="0">
              <a:latin typeface="Arial" panose="020B0604020202020204" pitchFamily="34" charset="0"/>
              <a:ea typeface="ＭＳ Ｐゴシック" panose="020B0600070205080204" pitchFamily="34" charset="-128"/>
            </a:endParaRPr>
          </a:p>
          <a:p>
            <a:pPr eaLnBrk="1" hangingPunct="1">
              <a:spcBef>
                <a:spcPct val="0"/>
              </a:spcBef>
            </a:pPr>
            <a:r>
              <a:rPr lang="en-US" altLang="en-US" dirty="0" smtClean="0">
                <a:latin typeface="Arial" panose="020B0604020202020204" pitchFamily="34" charset="0"/>
                <a:ea typeface="ＭＳ Ｐゴシック" panose="020B0600070205080204" pitchFamily="34" charset="-128"/>
              </a:rPr>
              <a:t>Germs can accumulate on your hands when you touch an object, touch your mouth, touch your nose or when you touch your eyes.  The best thing you can do is wash your hands FREQUENTLY and EFFECTIVELY.  </a:t>
            </a:r>
          </a:p>
        </p:txBody>
      </p:sp>
      <p:sp>
        <p:nvSpPr>
          <p:cNvPr id="4" name="Slide Number Placeholder 3"/>
          <p:cNvSpPr>
            <a:spLocks noGrp="1"/>
          </p:cNvSpPr>
          <p:nvPr>
            <p:ph type="sldNum" sz="quarter" idx="10"/>
          </p:nvPr>
        </p:nvSpPr>
        <p:spPr/>
        <p:txBody>
          <a:bodyPr/>
          <a:lstStyle/>
          <a:p>
            <a:fld id="{3788A177-C3AF-4ECA-BEA0-B020E8623C93}" type="slidenum">
              <a:rPr lang="en-US" smtClean="0"/>
              <a:t>8</a:t>
            </a:fld>
            <a:endParaRPr lang="en-US"/>
          </a:p>
        </p:txBody>
      </p:sp>
    </p:spTree>
    <p:extLst>
      <p:ext uri="{BB962C8B-B14F-4D97-AF65-F5344CB8AC3E}">
        <p14:creationId xmlns:p14="http://schemas.microsoft.com/office/powerpoint/2010/main" val="2999275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latin typeface="Arial" panose="020B0604020202020204" pitchFamily="34" charset="0"/>
                <a:ea typeface="ＭＳ Ｐゴシック" panose="020B0600070205080204" pitchFamily="34" charset="-128"/>
              </a:rPr>
              <a:t>Germs can accumulate on your hands when you touch an object, touch your mouth, touch your nose or when you touch your eyes.</a:t>
            </a:r>
          </a:p>
          <a:p>
            <a:pPr eaLnBrk="1" hangingPunct="1"/>
            <a:endParaRPr lang="en-US" altLang="en-US" dirty="0" smtClean="0">
              <a:latin typeface="Arial" panose="020B0604020202020204" pitchFamily="34" charset="0"/>
              <a:ea typeface="ＭＳ Ｐゴシック" panose="020B0600070205080204" pitchFamily="34" charset="-128"/>
            </a:endParaRPr>
          </a:p>
          <a:p>
            <a:pPr eaLnBrk="1" hangingPunct="1"/>
            <a:r>
              <a:rPr lang="en-US" altLang="en-US" dirty="0" smtClean="0">
                <a:latin typeface="Arial" panose="020B0604020202020204" pitchFamily="34" charset="0"/>
                <a:ea typeface="ＭＳ Ｐゴシック" panose="020B0600070205080204" pitchFamily="34" charset="-128"/>
              </a:rPr>
              <a:t>Hundreds of different bacteria and viruses are in our world… and many are on our hands. Unfortunately, they’re not easy to see like dirt. … So the handwashing habit is crucial.</a:t>
            </a:r>
          </a:p>
        </p:txBody>
      </p:sp>
      <p:sp>
        <p:nvSpPr>
          <p:cNvPr id="4" name="Slide Number Placeholder 3"/>
          <p:cNvSpPr>
            <a:spLocks noGrp="1"/>
          </p:cNvSpPr>
          <p:nvPr>
            <p:ph type="sldNum" sz="quarter" idx="10"/>
          </p:nvPr>
        </p:nvSpPr>
        <p:spPr/>
        <p:txBody>
          <a:bodyPr/>
          <a:lstStyle/>
          <a:p>
            <a:fld id="{3788A177-C3AF-4ECA-BEA0-B020E8623C93}" type="slidenum">
              <a:rPr lang="en-US" smtClean="0"/>
              <a:t>9</a:t>
            </a:fld>
            <a:endParaRPr lang="en-US"/>
          </a:p>
        </p:txBody>
      </p:sp>
    </p:spTree>
    <p:extLst>
      <p:ext uri="{BB962C8B-B14F-4D97-AF65-F5344CB8AC3E}">
        <p14:creationId xmlns:p14="http://schemas.microsoft.com/office/powerpoint/2010/main" val="14823692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B">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Text Placeholder 11"/>
          <p:cNvSpPr>
            <a:spLocks noGrp="1"/>
          </p:cNvSpPr>
          <p:nvPr>
            <p:ph type="body" sz="quarter" idx="14" hasCustomPrompt="1"/>
          </p:nvPr>
        </p:nvSpPr>
        <p:spPr>
          <a:xfrm>
            <a:off x="3421294" y="4701783"/>
            <a:ext cx="1818524" cy="380018"/>
          </a:xfrm>
        </p:spPr>
        <p:txBody>
          <a:bodyPr anchor="ctr">
            <a:normAutofit/>
          </a:bodyPr>
          <a:lstStyle>
            <a:lvl1pPr marL="0" indent="0" algn="ctr">
              <a:buNone/>
              <a:defRPr sz="2000" b="0" baseline="0">
                <a:solidFill>
                  <a:schemeClr val="tx1">
                    <a:lumMod val="75000"/>
                    <a:lumOff val="25000"/>
                  </a:schemeClr>
                </a:solidFill>
              </a:defRPr>
            </a:lvl1pPr>
          </a:lstStyle>
          <a:p>
            <a:pPr lvl="0"/>
            <a:r>
              <a:rPr lang="en-US" dirty="0"/>
              <a:t>Month Day</a:t>
            </a:r>
          </a:p>
        </p:txBody>
      </p:sp>
      <p:sp>
        <p:nvSpPr>
          <p:cNvPr id="9" name="Text Placeholder 11"/>
          <p:cNvSpPr>
            <a:spLocks noGrp="1"/>
          </p:cNvSpPr>
          <p:nvPr>
            <p:ph type="body" sz="quarter" idx="15" hasCustomPrompt="1"/>
          </p:nvPr>
        </p:nvSpPr>
        <p:spPr>
          <a:xfrm>
            <a:off x="3421294" y="5030057"/>
            <a:ext cx="1818524" cy="466617"/>
          </a:xfrm>
        </p:spPr>
        <p:txBody>
          <a:bodyPr anchor="ctr">
            <a:normAutofit/>
          </a:bodyPr>
          <a:lstStyle>
            <a:lvl1pPr marL="0" indent="0" algn="ctr">
              <a:buNone/>
              <a:defRPr sz="2800" b="1" baseline="0">
                <a:solidFill>
                  <a:schemeClr val="tx1">
                    <a:lumMod val="75000"/>
                    <a:lumOff val="25000"/>
                  </a:schemeClr>
                </a:solidFill>
              </a:defRPr>
            </a:lvl1pPr>
          </a:lstStyle>
          <a:p>
            <a:pPr lvl="0"/>
            <a:r>
              <a:rPr lang="en-US" dirty="0"/>
              <a:t>YEAR</a:t>
            </a:r>
          </a:p>
        </p:txBody>
      </p:sp>
      <p:sp>
        <p:nvSpPr>
          <p:cNvPr id="11" name="Text Placeholder 11"/>
          <p:cNvSpPr>
            <a:spLocks noGrp="1"/>
          </p:cNvSpPr>
          <p:nvPr>
            <p:ph type="body" sz="quarter" idx="16" hasCustomPrompt="1"/>
          </p:nvPr>
        </p:nvSpPr>
        <p:spPr>
          <a:xfrm>
            <a:off x="-1" y="4532617"/>
            <a:ext cx="3390473" cy="538537"/>
          </a:xfrm>
        </p:spPr>
        <p:txBody>
          <a:bodyPr anchor="ctr">
            <a:normAutofit/>
          </a:bodyPr>
          <a:lstStyle>
            <a:lvl1pPr marL="0" indent="0" algn="ctr">
              <a:buNone/>
              <a:defRPr sz="3600" b="1">
                <a:solidFill>
                  <a:schemeClr val="bg1"/>
                </a:solidFill>
              </a:defRPr>
            </a:lvl1pPr>
          </a:lstStyle>
          <a:p>
            <a:pPr lvl="0"/>
            <a:r>
              <a:rPr lang="en-US" dirty="0"/>
              <a:t>Headline</a:t>
            </a:r>
          </a:p>
        </p:txBody>
      </p:sp>
      <p:sp>
        <p:nvSpPr>
          <p:cNvPr id="14" name="Text Placeholder 11"/>
          <p:cNvSpPr>
            <a:spLocks noGrp="1"/>
          </p:cNvSpPr>
          <p:nvPr>
            <p:ph type="body" sz="quarter" idx="17" hasCustomPrompt="1"/>
          </p:nvPr>
        </p:nvSpPr>
        <p:spPr>
          <a:xfrm>
            <a:off x="0" y="5100880"/>
            <a:ext cx="3390473" cy="538537"/>
          </a:xfrm>
        </p:spPr>
        <p:txBody>
          <a:bodyPr anchor="ctr">
            <a:normAutofit/>
          </a:bodyPr>
          <a:lstStyle>
            <a:lvl1pPr marL="0" indent="0" algn="ctr">
              <a:buNone/>
              <a:defRPr sz="3200" b="0">
                <a:solidFill>
                  <a:schemeClr val="bg1"/>
                </a:solidFill>
              </a:defRPr>
            </a:lvl1pPr>
          </a:lstStyle>
          <a:p>
            <a:pPr lvl="0"/>
            <a:r>
              <a:rPr lang="en-US" dirty="0"/>
              <a:t>Sub-Headline</a:t>
            </a:r>
          </a:p>
        </p:txBody>
      </p:sp>
    </p:spTree>
    <p:extLst>
      <p:ext uri="{BB962C8B-B14F-4D97-AF65-F5344CB8AC3E}">
        <p14:creationId xmlns:p14="http://schemas.microsoft.com/office/powerpoint/2010/main" val="2588817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A">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Text Placeholder 11"/>
          <p:cNvSpPr>
            <a:spLocks noGrp="1"/>
          </p:cNvSpPr>
          <p:nvPr>
            <p:ph type="body" sz="quarter" idx="14" hasCustomPrompt="1"/>
          </p:nvPr>
        </p:nvSpPr>
        <p:spPr>
          <a:xfrm>
            <a:off x="3421294" y="4701783"/>
            <a:ext cx="1818524" cy="380018"/>
          </a:xfrm>
        </p:spPr>
        <p:txBody>
          <a:bodyPr anchor="ctr">
            <a:normAutofit/>
          </a:bodyPr>
          <a:lstStyle>
            <a:lvl1pPr marL="0" indent="0" algn="ctr">
              <a:buNone/>
              <a:defRPr sz="2000" b="0" baseline="0">
                <a:solidFill>
                  <a:schemeClr val="tx1">
                    <a:lumMod val="75000"/>
                    <a:lumOff val="25000"/>
                  </a:schemeClr>
                </a:solidFill>
              </a:defRPr>
            </a:lvl1pPr>
          </a:lstStyle>
          <a:p>
            <a:pPr lvl="0"/>
            <a:r>
              <a:rPr lang="en-US" dirty="0"/>
              <a:t>Month Day</a:t>
            </a:r>
          </a:p>
        </p:txBody>
      </p:sp>
      <p:sp>
        <p:nvSpPr>
          <p:cNvPr id="9" name="Text Placeholder 11"/>
          <p:cNvSpPr>
            <a:spLocks noGrp="1"/>
          </p:cNvSpPr>
          <p:nvPr>
            <p:ph type="body" sz="quarter" idx="15" hasCustomPrompt="1"/>
          </p:nvPr>
        </p:nvSpPr>
        <p:spPr>
          <a:xfrm>
            <a:off x="3421294" y="5030057"/>
            <a:ext cx="1818524" cy="466617"/>
          </a:xfrm>
        </p:spPr>
        <p:txBody>
          <a:bodyPr anchor="ctr">
            <a:normAutofit/>
          </a:bodyPr>
          <a:lstStyle>
            <a:lvl1pPr marL="0" indent="0" algn="ctr">
              <a:buNone/>
              <a:defRPr sz="2800" b="1" baseline="0">
                <a:solidFill>
                  <a:schemeClr val="tx1">
                    <a:lumMod val="75000"/>
                    <a:lumOff val="25000"/>
                  </a:schemeClr>
                </a:solidFill>
              </a:defRPr>
            </a:lvl1pPr>
          </a:lstStyle>
          <a:p>
            <a:pPr lvl="0"/>
            <a:r>
              <a:rPr lang="en-US" dirty="0"/>
              <a:t>YEAR</a:t>
            </a:r>
          </a:p>
        </p:txBody>
      </p:sp>
      <p:sp>
        <p:nvSpPr>
          <p:cNvPr id="11" name="Text Placeholder 11"/>
          <p:cNvSpPr>
            <a:spLocks noGrp="1"/>
          </p:cNvSpPr>
          <p:nvPr>
            <p:ph type="body" sz="quarter" idx="16" hasCustomPrompt="1"/>
          </p:nvPr>
        </p:nvSpPr>
        <p:spPr>
          <a:xfrm>
            <a:off x="-1" y="4532617"/>
            <a:ext cx="3390473" cy="538537"/>
          </a:xfrm>
        </p:spPr>
        <p:txBody>
          <a:bodyPr anchor="ctr">
            <a:normAutofit/>
          </a:bodyPr>
          <a:lstStyle>
            <a:lvl1pPr marL="0" indent="0" algn="ctr">
              <a:buNone/>
              <a:defRPr sz="3600" b="1">
                <a:solidFill>
                  <a:schemeClr val="bg1"/>
                </a:solidFill>
              </a:defRPr>
            </a:lvl1pPr>
          </a:lstStyle>
          <a:p>
            <a:pPr lvl="0"/>
            <a:r>
              <a:rPr lang="en-US" dirty="0"/>
              <a:t>Headline</a:t>
            </a:r>
          </a:p>
        </p:txBody>
      </p:sp>
      <p:sp>
        <p:nvSpPr>
          <p:cNvPr id="14" name="Text Placeholder 11"/>
          <p:cNvSpPr>
            <a:spLocks noGrp="1"/>
          </p:cNvSpPr>
          <p:nvPr>
            <p:ph type="body" sz="quarter" idx="17" hasCustomPrompt="1"/>
          </p:nvPr>
        </p:nvSpPr>
        <p:spPr>
          <a:xfrm>
            <a:off x="0" y="5100880"/>
            <a:ext cx="3390473" cy="538537"/>
          </a:xfrm>
        </p:spPr>
        <p:txBody>
          <a:bodyPr anchor="ctr">
            <a:normAutofit/>
          </a:bodyPr>
          <a:lstStyle>
            <a:lvl1pPr marL="0" indent="0" algn="ctr">
              <a:buNone/>
              <a:defRPr sz="3200" b="0">
                <a:solidFill>
                  <a:schemeClr val="bg1"/>
                </a:solidFill>
              </a:defRPr>
            </a:lvl1pPr>
          </a:lstStyle>
          <a:p>
            <a:pPr lvl="0"/>
            <a:r>
              <a:rPr lang="en-US" dirty="0"/>
              <a:t>Sub-Headline</a:t>
            </a:r>
          </a:p>
        </p:txBody>
      </p:sp>
    </p:spTree>
    <p:extLst>
      <p:ext uri="{BB962C8B-B14F-4D97-AF65-F5344CB8AC3E}">
        <p14:creationId xmlns:p14="http://schemas.microsoft.com/office/powerpoint/2010/main" val="711364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_B">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Text Placeholder 11"/>
          <p:cNvSpPr>
            <a:spLocks noGrp="1"/>
          </p:cNvSpPr>
          <p:nvPr>
            <p:ph type="body" sz="quarter" idx="14" hasCustomPrompt="1"/>
          </p:nvPr>
        </p:nvSpPr>
        <p:spPr>
          <a:xfrm>
            <a:off x="3421294" y="4701783"/>
            <a:ext cx="1818524" cy="380018"/>
          </a:xfrm>
        </p:spPr>
        <p:txBody>
          <a:bodyPr anchor="ctr">
            <a:normAutofit/>
          </a:bodyPr>
          <a:lstStyle>
            <a:lvl1pPr marL="0" indent="0" algn="ctr">
              <a:buNone/>
              <a:defRPr sz="2000" b="0" baseline="0">
                <a:solidFill>
                  <a:schemeClr val="tx1">
                    <a:lumMod val="75000"/>
                    <a:lumOff val="25000"/>
                  </a:schemeClr>
                </a:solidFill>
              </a:defRPr>
            </a:lvl1pPr>
          </a:lstStyle>
          <a:p>
            <a:pPr lvl="0"/>
            <a:r>
              <a:rPr lang="en-US" dirty="0"/>
              <a:t>Month Day</a:t>
            </a:r>
          </a:p>
        </p:txBody>
      </p:sp>
      <p:sp>
        <p:nvSpPr>
          <p:cNvPr id="9" name="Text Placeholder 11"/>
          <p:cNvSpPr>
            <a:spLocks noGrp="1"/>
          </p:cNvSpPr>
          <p:nvPr>
            <p:ph type="body" sz="quarter" idx="15" hasCustomPrompt="1"/>
          </p:nvPr>
        </p:nvSpPr>
        <p:spPr>
          <a:xfrm>
            <a:off x="3421294" y="5030057"/>
            <a:ext cx="1818524" cy="466617"/>
          </a:xfrm>
        </p:spPr>
        <p:txBody>
          <a:bodyPr anchor="ctr">
            <a:normAutofit/>
          </a:bodyPr>
          <a:lstStyle>
            <a:lvl1pPr marL="0" indent="0" algn="ctr">
              <a:buNone/>
              <a:defRPr sz="2800" b="1" baseline="0">
                <a:solidFill>
                  <a:schemeClr val="tx1">
                    <a:lumMod val="75000"/>
                    <a:lumOff val="25000"/>
                  </a:schemeClr>
                </a:solidFill>
              </a:defRPr>
            </a:lvl1pPr>
          </a:lstStyle>
          <a:p>
            <a:pPr lvl="0"/>
            <a:r>
              <a:rPr lang="en-US" dirty="0"/>
              <a:t>YEAR</a:t>
            </a:r>
          </a:p>
        </p:txBody>
      </p:sp>
      <p:sp>
        <p:nvSpPr>
          <p:cNvPr id="11" name="Text Placeholder 11"/>
          <p:cNvSpPr>
            <a:spLocks noGrp="1"/>
          </p:cNvSpPr>
          <p:nvPr>
            <p:ph type="body" sz="quarter" idx="16" hasCustomPrompt="1"/>
          </p:nvPr>
        </p:nvSpPr>
        <p:spPr>
          <a:xfrm>
            <a:off x="-1" y="4532617"/>
            <a:ext cx="3390473" cy="538537"/>
          </a:xfrm>
        </p:spPr>
        <p:txBody>
          <a:bodyPr anchor="ctr">
            <a:normAutofit/>
          </a:bodyPr>
          <a:lstStyle>
            <a:lvl1pPr marL="0" indent="0" algn="ctr">
              <a:buNone/>
              <a:defRPr sz="3600" b="1">
                <a:solidFill>
                  <a:schemeClr val="bg1"/>
                </a:solidFill>
              </a:defRPr>
            </a:lvl1pPr>
          </a:lstStyle>
          <a:p>
            <a:pPr lvl="0"/>
            <a:r>
              <a:rPr lang="en-US" dirty="0"/>
              <a:t>Headline</a:t>
            </a:r>
          </a:p>
        </p:txBody>
      </p:sp>
      <p:sp>
        <p:nvSpPr>
          <p:cNvPr id="14" name="Text Placeholder 11"/>
          <p:cNvSpPr>
            <a:spLocks noGrp="1"/>
          </p:cNvSpPr>
          <p:nvPr>
            <p:ph type="body" sz="quarter" idx="17" hasCustomPrompt="1"/>
          </p:nvPr>
        </p:nvSpPr>
        <p:spPr>
          <a:xfrm>
            <a:off x="0" y="5100880"/>
            <a:ext cx="3390473" cy="538537"/>
          </a:xfrm>
        </p:spPr>
        <p:txBody>
          <a:bodyPr anchor="ctr">
            <a:normAutofit/>
          </a:bodyPr>
          <a:lstStyle>
            <a:lvl1pPr marL="0" indent="0" algn="ctr">
              <a:buNone/>
              <a:defRPr sz="3200" b="0">
                <a:solidFill>
                  <a:schemeClr val="bg1"/>
                </a:solidFill>
              </a:defRPr>
            </a:lvl1pPr>
          </a:lstStyle>
          <a:p>
            <a:pPr lvl="0"/>
            <a:r>
              <a:rPr lang="en-US" dirty="0"/>
              <a:t>Sub-Headline</a:t>
            </a:r>
          </a:p>
        </p:txBody>
      </p:sp>
    </p:spTree>
    <p:extLst>
      <p:ext uri="{BB962C8B-B14F-4D97-AF65-F5344CB8AC3E}">
        <p14:creationId xmlns:p14="http://schemas.microsoft.com/office/powerpoint/2010/main" val="23633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62860"/>
          </a:xfrm>
          <a:prstGeom prst="rect">
            <a:avLst/>
          </a:prstGeom>
        </p:spPr>
      </p:pic>
      <p:sp>
        <p:nvSpPr>
          <p:cNvPr id="2" name="Title 1"/>
          <p:cNvSpPr>
            <a:spLocks noGrp="1"/>
          </p:cNvSpPr>
          <p:nvPr>
            <p:ph type="title"/>
          </p:nvPr>
        </p:nvSpPr>
        <p:spPr>
          <a:xfrm>
            <a:off x="628650" y="43470"/>
            <a:ext cx="7886700" cy="934948"/>
          </a:xfrm>
        </p:spPr>
        <p:txBody>
          <a:bodyPr/>
          <a:lstStyle/>
          <a:p>
            <a:r>
              <a:rPr lang="en-US" dirty="0"/>
              <a:t>Click to edit Master title style</a:t>
            </a:r>
          </a:p>
        </p:txBody>
      </p:sp>
      <p:sp>
        <p:nvSpPr>
          <p:cNvPr id="3" name="Content Placeholder 2"/>
          <p:cNvSpPr>
            <a:spLocks noGrp="1"/>
          </p:cNvSpPr>
          <p:nvPr>
            <p:ph idx="1"/>
          </p:nvPr>
        </p:nvSpPr>
        <p:spPr>
          <a:xfrm>
            <a:off x="628650" y="1047964"/>
            <a:ext cx="7886700" cy="486995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028950" y="6310313"/>
            <a:ext cx="30861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126858" y="6310313"/>
            <a:ext cx="1013904" cy="365125"/>
          </a:xfrm>
        </p:spPr>
        <p:txBody>
          <a:bodyPr/>
          <a:lstStyle>
            <a:lvl1pPr algn="ctr">
              <a:defRPr sz="1400" b="1">
                <a:solidFill>
                  <a:schemeClr val="tx1"/>
                </a:solidFill>
              </a:defRPr>
            </a:lvl1pPr>
          </a:lstStyle>
          <a:p>
            <a:fld id="{DA342CF4-53F6-41AE-947E-231409777EFC}" type="slidenum">
              <a:rPr lang="en-US" smtClean="0"/>
              <a:pPr/>
              <a:t>‹#›</a:t>
            </a:fld>
            <a:endParaRPr lang="en-US"/>
          </a:p>
        </p:txBody>
      </p:sp>
    </p:spTree>
    <p:extLst>
      <p:ext uri="{BB962C8B-B14F-4D97-AF65-F5344CB8AC3E}">
        <p14:creationId xmlns:p14="http://schemas.microsoft.com/office/powerpoint/2010/main" val="616355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A">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62860"/>
          </a:xfrm>
          <a:prstGeom prst="rect">
            <a:avLst/>
          </a:prstGeom>
        </p:spPr>
      </p:pic>
      <p:sp>
        <p:nvSpPr>
          <p:cNvPr id="2" name="Title 1"/>
          <p:cNvSpPr>
            <a:spLocks noGrp="1"/>
          </p:cNvSpPr>
          <p:nvPr>
            <p:ph type="title" hasCustomPrompt="1"/>
          </p:nvPr>
        </p:nvSpPr>
        <p:spPr>
          <a:xfrm>
            <a:off x="472611" y="2766218"/>
            <a:ext cx="5167901" cy="1325563"/>
          </a:xfrm>
        </p:spPr>
        <p:txBody>
          <a:bodyPr>
            <a:normAutofit/>
          </a:bodyPr>
          <a:lstStyle>
            <a:lvl1pPr>
              <a:defRPr sz="3400"/>
            </a:lvl1pPr>
          </a:lstStyle>
          <a:p>
            <a:r>
              <a:rPr lang="en-US" dirty="0"/>
              <a:t>Click to edit divider title</a:t>
            </a:r>
          </a:p>
        </p:txBody>
      </p:sp>
      <p:sp>
        <p:nvSpPr>
          <p:cNvPr id="4" name="Footer Placeholder 3"/>
          <p:cNvSpPr>
            <a:spLocks noGrp="1"/>
          </p:cNvSpPr>
          <p:nvPr>
            <p:ph type="ftr" sz="quarter" idx="11"/>
          </p:nvPr>
        </p:nvSpPr>
        <p:spPr>
          <a:xfrm>
            <a:off x="3238" y="6310313"/>
            <a:ext cx="2914623" cy="365125"/>
          </a:xfrm>
        </p:spPr>
        <p:txBody>
          <a:bodyPr/>
          <a:lstStyle>
            <a:lvl1pPr>
              <a:defRPr>
                <a:solidFill>
                  <a:schemeClr val="bg1"/>
                </a:solidFill>
              </a:defRPr>
            </a:lvl1pPr>
          </a:lstStyle>
          <a:p>
            <a:endParaRPr lang="en-US" dirty="0"/>
          </a:p>
        </p:txBody>
      </p:sp>
      <p:sp>
        <p:nvSpPr>
          <p:cNvPr id="7" name="Slide Number Placeholder 5"/>
          <p:cNvSpPr>
            <a:spLocks noGrp="1"/>
          </p:cNvSpPr>
          <p:nvPr>
            <p:ph type="sldNum" sz="quarter" idx="12"/>
          </p:nvPr>
        </p:nvSpPr>
        <p:spPr>
          <a:xfrm>
            <a:off x="8126858" y="6310313"/>
            <a:ext cx="1013904" cy="365125"/>
          </a:xfrm>
        </p:spPr>
        <p:txBody>
          <a:bodyPr/>
          <a:lstStyle>
            <a:lvl1pPr algn="ctr">
              <a:defRPr sz="1400" b="1">
                <a:solidFill>
                  <a:schemeClr val="tx1"/>
                </a:solidFill>
              </a:defRPr>
            </a:lvl1pPr>
          </a:lstStyle>
          <a:p>
            <a:fld id="{DA342CF4-53F6-41AE-947E-231409777EFC}" type="slidenum">
              <a:rPr lang="en-US" smtClean="0"/>
              <a:pPr/>
              <a:t>‹#›</a:t>
            </a:fld>
            <a:endParaRPr lang="en-US" dirty="0"/>
          </a:p>
        </p:txBody>
      </p:sp>
    </p:spTree>
    <p:extLst>
      <p:ext uri="{BB962C8B-B14F-4D97-AF65-F5344CB8AC3E}">
        <p14:creationId xmlns:p14="http://schemas.microsoft.com/office/powerpoint/2010/main" val="58263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_B">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62860"/>
          </a:xfrm>
          <a:prstGeom prst="rect">
            <a:avLst/>
          </a:prstGeom>
        </p:spPr>
      </p:pic>
      <p:sp>
        <p:nvSpPr>
          <p:cNvPr id="4" name="Footer Placeholder 3"/>
          <p:cNvSpPr>
            <a:spLocks noGrp="1"/>
          </p:cNvSpPr>
          <p:nvPr>
            <p:ph type="ftr" sz="quarter" idx="11"/>
          </p:nvPr>
        </p:nvSpPr>
        <p:spPr>
          <a:xfrm>
            <a:off x="3238" y="6310313"/>
            <a:ext cx="2914623" cy="365125"/>
          </a:xfrm>
        </p:spPr>
        <p:txBody>
          <a:bodyPr/>
          <a:lstStyle>
            <a:lvl1pPr>
              <a:defRPr>
                <a:solidFill>
                  <a:schemeClr val="bg1"/>
                </a:solidFill>
              </a:defRPr>
            </a:lvl1pPr>
          </a:lstStyle>
          <a:p>
            <a:endParaRPr lang="en-US" dirty="0"/>
          </a:p>
        </p:txBody>
      </p:sp>
      <p:sp>
        <p:nvSpPr>
          <p:cNvPr id="7" name="Slide Number Placeholder 5"/>
          <p:cNvSpPr>
            <a:spLocks noGrp="1"/>
          </p:cNvSpPr>
          <p:nvPr>
            <p:ph type="sldNum" sz="quarter" idx="12"/>
          </p:nvPr>
        </p:nvSpPr>
        <p:spPr>
          <a:xfrm>
            <a:off x="8126858" y="6310313"/>
            <a:ext cx="1013904" cy="365125"/>
          </a:xfrm>
        </p:spPr>
        <p:txBody>
          <a:bodyPr/>
          <a:lstStyle>
            <a:lvl1pPr algn="ctr">
              <a:defRPr sz="1400" b="1">
                <a:solidFill>
                  <a:schemeClr val="tx1"/>
                </a:solidFill>
              </a:defRPr>
            </a:lvl1pPr>
          </a:lstStyle>
          <a:p>
            <a:fld id="{DA342CF4-53F6-41AE-947E-231409777EFC}" type="slidenum">
              <a:rPr lang="en-US" smtClean="0"/>
              <a:pPr/>
              <a:t>‹#›</a:t>
            </a:fld>
            <a:endParaRPr lang="en-US" dirty="0"/>
          </a:p>
        </p:txBody>
      </p:sp>
      <p:sp>
        <p:nvSpPr>
          <p:cNvPr id="6" name="Title 1"/>
          <p:cNvSpPr>
            <a:spLocks noGrp="1"/>
          </p:cNvSpPr>
          <p:nvPr>
            <p:ph type="title" hasCustomPrompt="1"/>
          </p:nvPr>
        </p:nvSpPr>
        <p:spPr>
          <a:xfrm>
            <a:off x="472611" y="2766218"/>
            <a:ext cx="5167901" cy="1325563"/>
          </a:xfrm>
        </p:spPr>
        <p:txBody>
          <a:bodyPr>
            <a:normAutofit/>
          </a:bodyPr>
          <a:lstStyle>
            <a:lvl1pPr>
              <a:defRPr sz="3400"/>
            </a:lvl1pPr>
          </a:lstStyle>
          <a:p>
            <a:r>
              <a:rPr lang="en-US" dirty="0"/>
              <a:t>Click to edit divider title</a:t>
            </a:r>
          </a:p>
        </p:txBody>
      </p:sp>
    </p:spTree>
    <p:extLst>
      <p:ext uri="{BB962C8B-B14F-4D97-AF65-F5344CB8AC3E}">
        <p14:creationId xmlns:p14="http://schemas.microsoft.com/office/powerpoint/2010/main" val="3065374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_C">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62860"/>
          </a:xfrm>
          <a:prstGeom prst="rect">
            <a:avLst/>
          </a:prstGeom>
        </p:spPr>
      </p:pic>
      <p:sp>
        <p:nvSpPr>
          <p:cNvPr id="4" name="Footer Placeholder 3"/>
          <p:cNvSpPr>
            <a:spLocks noGrp="1"/>
          </p:cNvSpPr>
          <p:nvPr>
            <p:ph type="ftr" sz="quarter" idx="11"/>
          </p:nvPr>
        </p:nvSpPr>
        <p:spPr>
          <a:xfrm>
            <a:off x="3238" y="6310313"/>
            <a:ext cx="2914623" cy="365125"/>
          </a:xfrm>
        </p:spPr>
        <p:txBody>
          <a:bodyPr/>
          <a:lstStyle>
            <a:lvl1pPr>
              <a:defRPr>
                <a:solidFill>
                  <a:schemeClr val="bg1"/>
                </a:solidFill>
              </a:defRPr>
            </a:lvl1pPr>
          </a:lstStyle>
          <a:p>
            <a:endParaRPr lang="en-US" dirty="0"/>
          </a:p>
        </p:txBody>
      </p:sp>
      <p:sp>
        <p:nvSpPr>
          <p:cNvPr id="7" name="Slide Number Placeholder 5"/>
          <p:cNvSpPr>
            <a:spLocks noGrp="1"/>
          </p:cNvSpPr>
          <p:nvPr>
            <p:ph type="sldNum" sz="quarter" idx="12"/>
          </p:nvPr>
        </p:nvSpPr>
        <p:spPr>
          <a:xfrm>
            <a:off x="8126858" y="6310313"/>
            <a:ext cx="1013904" cy="365125"/>
          </a:xfrm>
        </p:spPr>
        <p:txBody>
          <a:bodyPr/>
          <a:lstStyle>
            <a:lvl1pPr algn="ctr">
              <a:defRPr sz="1400" b="1">
                <a:solidFill>
                  <a:schemeClr val="tx1"/>
                </a:solidFill>
              </a:defRPr>
            </a:lvl1pPr>
          </a:lstStyle>
          <a:p>
            <a:fld id="{DA342CF4-53F6-41AE-947E-231409777EFC}" type="slidenum">
              <a:rPr lang="en-US" smtClean="0"/>
              <a:pPr/>
              <a:t>‹#›</a:t>
            </a:fld>
            <a:endParaRPr lang="en-US" dirty="0"/>
          </a:p>
        </p:txBody>
      </p:sp>
      <p:sp>
        <p:nvSpPr>
          <p:cNvPr id="6" name="Title 1"/>
          <p:cNvSpPr>
            <a:spLocks noGrp="1"/>
          </p:cNvSpPr>
          <p:nvPr>
            <p:ph type="title" hasCustomPrompt="1"/>
          </p:nvPr>
        </p:nvSpPr>
        <p:spPr>
          <a:xfrm>
            <a:off x="472611" y="2766218"/>
            <a:ext cx="5167901" cy="1325563"/>
          </a:xfrm>
        </p:spPr>
        <p:txBody>
          <a:bodyPr>
            <a:normAutofit/>
          </a:bodyPr>
          <a:lstStyle>
            <a:lvl1pPr>
              <a:defRPr sz="3400"/>
            </a:lvl1pPr>
          </a:lstStyle>
          <a:p>
            <a:r>
              <a:rPr lang="en-US" dirty="0"/>
              <a:t>Click to edit divider title</a:t>
            </a:r>
          </a:p>
        </p:txBody>
      </p:sp>
    </p:spTree>
    <p:extLst>
      <p:ext uri="{BB962C8B-B14F-4D97-AF65-F5344CB8AC3E}">
        <p14:creationId xmlns:p14="http://schemas.microsoft.com/office/powerpoint/2010/main" val="3466176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I_Divi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38" y="0"/>
            <a:ext cx="9137524" cy="6858000"/>
          </a:xfrm>
          <a:prstGeom prst="rect">
            <a:avLst/>
          </a:prstGeom>
        </p:spPr>
      </p:pic>
      <p:sp>
        <p:nvSpPr>
          <p:cNvPr id="4" name="Footer Placeholder 3"/>
          <p:cNvSpPr>
            <a:spLocks noGrp="1"/>
          </p:cNvSpPr>
          <p:nvPr>
            <p:ph type="ftr" sz="quarter" idx="11"/>
          </p:nvPr>
        </p:nvSpPr>
        <p:spPr>
          <a:xfrm>
            <a:off x="3238" y="6310313"/>
            <a:ext cx="2914623" cy="365125"/>
          </a:xfrm>
        </p:spPr>
        <p:txBody>
          <a:bodyPr/>
          <a:lstStyle>
            <a:lvl1pPr>
              <a:defRPr>
                <a:solidFill>
                  <a:schemeClr val="bg1"/>
                </a:solidFill>
              </a:defRPr>
            </a:lvl1pPr>
          </a:lstStyle>
          <a:p>
            <a:endParaRPr lang="en-US" dirty="0"/>
          </a:p>
        </p:txBody>
      </p:sp>
      <p:sp>
        <p:nvSpPr>
          <p:cNvPr id="7" name="Slide Number Placeholder 5"/>
          <p:cNvSpPr>
            <a:spLocks noGrp="1"/>
          </p:cNvSpPr>
          <p:nvPr>
            <p:ph type="sldNum" sz="quarter" idx="12"/>
          </p:nvPr>
        </p:nvSpPr>
        <p:spPr>
          <a:xfrm>
            <a:off x="8126858" y="6310313"/>
            <a:ext cx="1013904" cy="365125"/>
          </a:xfrm>
        </p:spPr>
        <p:txBody>
          <a:bodyPr/>
          <a:lstStyle>
            <a:lvl1pPr algn="ctr">
              <a:defRPr sz="1400" b="1">
                <a:solidFill>
                  <a:schemeClr val="tx1"/>
                </a:solidFill>
              </a:defRPr>
            </a:lvl1pPr>
          </a:lstStyle>
          <a:p>
            <a:fld id="{DA342CF4-53F6-41AE-947E-231409777EFC}" type="slidenum">
              <a:rPr lang="en-US" smtClean="0"/>
              <a:pPr/>
              <a:t>‹#›</a:t>
            </a:fld>
            <a:endParaRPr lang="en-US" dirty="0"/>
          </a:p>
        </p:txBody>
      </p:sp>
      <p:sp>
        <p:nvSpPr>
          <p:cNvPr id="6" name="Title 1"/>
          <p:cNvSpPr>
            <a:spLocks noGrp="1"/>
          </p:cNvSpPr>
          <p:nvPr>
            <p:ph type="title" hasCustomPrompt="1"/>
          </p:nvPr>
        </p:nvSpPr>
        <p:spPr>
          <a:xfrm>
            <a:off x="472611" y="2766218"/>
            <a:ext cx="5167901" cy="1325563"/>
          </a:xfrm>
        </p:spPr>
        <p:txBody>
          <a:bodyPr>
            <a:normAutofit/>
          </a:bodyPr>
          <a:lstStyle>
            <a:lvl1pPr>
              <a:defRPr sz="3400"/>
            </a:lvl1pPr>
          </a:lstStyle>
          <a:p>
            <a:r>
              <a:rPr lang="en-US" dirty="0"/>
              <a:t>Click to edit divider title</a:t>
            </a:r>
          </a:p>
        </p:txBody>
      </p:sp>
    </p:spTree>
    <p:extLst>
      <p:ext uri="{BB962C8B-B14F-4D97-AF65-F5344CB8AC3E}">
        <p14:creationId xmlns:p14="http://schemas.microsoft.com/office/powerpoint/2010/main" val="3346459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42CF4-53F6-41AE-947E-231409777EFC}" type="slidenum">
              <a:rPr lang="en-US" smtClean="0"/>
              <a:t>‹#›</a:t>
            </a:fld>
            <a:endParaRPr lang="en-US"/>
          </a:p>
        </p:txBody>
      </p:sp>
    </p:spTree>
    <p:extLst>
      <p:ext uri="{BB962C8B-B14F-4D97-AF65-F5344CB8AC3E}">
        <p14:creationId xmlns:p14="http://schemas.microsoft.com/office/powerpoint/2010/main" val="3799153294"/>
      </p:ext>
    </p:extLst>
  </p:cSld>
  <p:clrMap bg1="lt1" tx1="dk1" bg2="lt2" tx2="dk2" accent1="accent1" accent2="accent2" accent3="accent3" accent4="accent4" accent5="accent5" accent6="accent6" hlink="hlink" folHlink="folHlink"/>
  <p:sldLayoutIdLst>
    <p:sldLayoutId id="2147483676" r:id="rId1"/>
    <p:sldLayoutId id="2147483673" r:id="rId2"/>
    <p:sldLayoutId id="2147483677" r:id="rId3"/>
    <p:sldLayoutId id="2147483672" r:id="rId4"/>
    <p:sldLayoutId id="2147483674" r:id="rId5"/>
    <p:sldLayoutId id="2147483675" r:id="rId6"/>
    <p:sldLayoutId id="2147483679" r:id="rId7"/>
    <p:sldLayoutId id="2147483678"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Month</a:t>
            </a:r>
            <a:endParaRPr lang="en-US" dirty="0"/>
          </a:p>
        </p:txBody>
      </p:sp>
      <p:sp>
        <p:nvSpPr>
          <p:cNvPr id="4" name="Text Placeholder 3"/>
          <p:cNvSpPr>
            <a:spLocks noGrp="1"/>
          </p:cNvSpPr>
          <p:nvPr>
            <p:ph type="body" sz="quarter" idx="15"/>
          </p:nvPr>
        </p:nvSpPr>
        <p:spPr/>
        <p:txBody>
          <a:bodyPr>
            <a:normAutofit lnSpcReduction="10000"/>
          </a:bodyPr>
          <a:lstStyle/>
          <a:p>
            <a:r>
              <a:rPr lang="en-US" dirty="0" smtClean="0"/>
              <a:t>YEAR</a:t>
            </a:r>
            <a:endParaRPr lang="en-US" dirty="0"/>
          </a:p>
        </p:txBody>
      </p:sp>
      <p:sp>
        <p:nvSpPr>
          <p:cNvPr id="5" name="Text Placeholder 4"/>
          <p:cNvSpPr>
            <a:spLocks noGrp="1"/>
          </p:cNvSpPr>
          <p:nvPr>
            <p:ph type="body" sz="quarter" idx="16"/>
          </p:nvPr>
        </p:nvSpPr>
        <p:spPr>
          <a:xfrm>
            <a:off x="0" y="4692720"/>
            <a:ext cx="3390473" cy="803954"/>
          </a:xfrm>
        </p:spPr>
        <p:txBody>
          <a:bodyPr>
            <a:noAutofit/>
          </a:bodyPr>
          <a:lstStyle/>
          <a:p>
            <a:r>
              <a:rPr lang="en-US" sz="2400" dirty="0" smtClean="0"/>
              <a:t>Handwashing            In-Service</a:t>
            </a:r>
            <a:endParaRPr lang="en-US" sz="2400" dirty="0"/>
          </a:p>
        </p:txBody>
      </p:sp>
    </p:spTree>
    <p:extLst>
      <p:ext uri="{BB962C8B-B14F-4D97-AF65-F5344CB8AC3E}">
        <p14:creationId xmlns:p14="http://schemas.microsoft.com/office/powerpoint/2010/main" val="2825858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When do you wash your hands</a:t>
            </a:r>
            <a:r>
              <a:rPr lang="en-US" dirty="0" smtClean="0"/>
              <a:t>?</a:t>
            </a:r>
            <a:endParaRPr lang="en-US" dirty="0"/>
          </a:p>
        </p:txBody>
      </p:sp>
      <p:sp>
        <p:nvSpPr>
          <p:cNvPr id="4" name="Slide Number Placeholder 3"/>
          <p:cNvSpPr>
            <a:spLocks noGrp="1"/>
          </p:cNvSpPr>
          <p:nvPr>
            <p:ph type="sldNum" sz="quarter" idx="12"/>
          </p:nvPr>
        </p:nvSpPr>
        <p:spPr/>
        <p:txBody>
          <a:bodyPr/>
          <a:lstStyle/>
          <a:p>
            <a:fld id="{DA342CF4-53F6-41AE-947E-231409777EFC}" type="slidenum">
              <a:rPr lang="en-US" smtClean="0"/>
              <a:pPr/>
              <a:t>10</a:t>
            </a:fld>
            <a:endParaRPr lang="en-US"/>
          </a:p>
        </p:txBody>
      </p:sp>
      <p:pic>
        <p:nvPicPr>
          <p:cNvPr id="5" name="Picture 19" descr="iStock_000006860320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754357"/>
            <a:ext cx="5029200"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7" descr="Fotolia_11402171_S 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43007"/>
            <a:ext cx="459105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85375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2800" dirty="0">
                <a:latin typeface="Helvetica Neue Light" pitchFamily="64" charset="0"/>
              </a:rPr>
              <a:t>When do you wash your hands</a:t>
            </a:r>
            <a:r>
              <a:rPr lang="en-US" altLang="en-US" sz="2800" dirty="0" smtClean="0">
                <a:latin typeface="Helvetica Neue Light" pitchFamily="64" charset="0"/>
              </a:rPr>
              <a:t>?</a:t>
            </a:r>
            <a:endParaRPr lang="en-US" sz="2800" dirty="0"/>
          </a:p>
        </p:txBody>
      </p:sp>
      <p:sp>
        <p:nvSpPr>
          <p:cNvPr id="4" name="Slide Number Placeholder 3"/>
          <p:cNvSpPr>
            <a:spLocks noGrp="1"/>
          </p:cNvSpPr>
          <p:nvPr>
            <p:ph type="sldNum" sz="quarter" idx="12"/>
          </p:nvPr>
        </p:nvSpPr>
        <p:spPr/>
        <p:txBody>
          <a:bodyPr/>
          <a:lstStyle/>
          <a:p>
            <a:fld id="{DA342CF4-53F6-41AE-947E-231409777EFC}" type="slidenum">
              <a:rPr lang="en-US" smtClean="0"/>
              <a:pPr/>
              <a:t>11</a:t>
            </a:fld>
            <a:endParaRPr lang="en-US"/>
          </a:p>
        </p:txBody>
      </p:sp>
      <p:pic>
        <p:nvPicPr>
          <p:cNvPr id="5" name="Picture 1037" descr="iStock_000007197871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3149" y="1"/>
            <a:ext cx="3350321" cy="611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44" descr="iStock_000006130486Small copy"/>
          <p:cNvPicPr>
            <a:picLocks noChangeAspect="1" noChangeArrowheads="1"/>
          </p:cNvPicPr>
          <p:nvPr/>
        </p:nvPicPr>
        <p:blipFill rotWithShape="1">
          <a:blip r:embed="rId4">
            <a:extLst>
              <a:ext uri="{28A0092B-C50C-407E-A947-70E740481C1C}">
                <a14:useLocalDpi xmlns:a14="http://schemas.microsoft.com/office/drawing/2010/main" val="0"/>
              </a:ext>
            </a:extLst>
          </a:blip>
          <a:srcRect b="5228"/>
          <a:stretch/>
        </p:blipFill>
        <p:spPr bwMode="auto">
          <a:xfrm>
            <a:off x="1" y="756643"/>
            <a:ext cx="4851132" cy="535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03118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2" descr="iStock_000005690649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000" y="0"/>
            <a:ext cx="8153400" cy="542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en-US" sz="4000" dirty="0" smtClean="0"/>
              <a:t>Rings and Things</a:t>
            </a:r>
            <a:endParaRPr lang="en-US" sz="4000" dirty="0"/>
          </a:p>
        </p:txBody>
      </p:sp>
      <p:sp>
        <p:nvSpPr>
          <p:cNvPr id="4" name="Slide Number Placeholder 3"/>
          <p:cNvSpPr>
            <a:spLocks noGrp="1"/>
          </p:cNvSpPr>
          <p:nvPr>
            <p:ph type="sldNum" sz="quarter" idx="12"/>
          </p:nvPr>
        </p:nvSpPr>
        <p:spPr/>
        <p:txBody>
          <a:bodyPr/>
          <a:lstStyle/>
          <a:p>
            <a:fld id="{DA342CF4-53F6-41AE-947E-231409777EFC}" type="slidenum">
              <a:rPr lang="en-US" smtClean="0"/>
              <a:pPr/>
              <a:t>12</a:t>
            </a:fld>
            <a:endParaRPr lang="en-US"/>
          </a:p>
        </p:txBody>
      </p:sp>
    </p:spTree>
    <p:extLst>
      <p:ext uri="{BB962C8B-B14F-4D97-AF65-F5344CB8AC3E}">
        <p14:creationId xmlns:p14="http://schemas.microsoft.com/office/powerpoint/2010/main" val="574095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Where do you wash your hands</a:t>
            </a:r>
            <a:r>
              <a:rPr lang="en-US" dirty="0" smtClean="0"/>
              <a:t>?</a:t>
            </a:r>
            <a:endParaRPr lang="en-US" dirty="0"/>
          </a:p>
        </p:txBody>
      </p:sp>
      <p:sp>
        <p:nvSpPr>
          <p:cNvPr id="4" name="Slide Number Placeholder 3"/>
          <p:cNvSpPr>
            <a:spLocks noGrp="1"/>
          </p:cNvSpPr>
          <p:nvPr>
            <p:ph type="sldNum" sz="quarter" idx="12"/>
          </p:nvPr>
        </p:nvSpPr>
        <p:spPr/>
        <p:txBody>
          <a:bodyPr/>
          <a:lstStyle/>
          <a:p>
            <a:fld id="{DA342CF4-53F6-41AE-947E-231409777EFC}" type="slidenum">
              <a:rPr lang="en-US" smtClean="0"/>
              <a:pPr/>
              <a:t>13</a:t>
            </a:fld>
            <a:endParaRPr lang="en-US"/>
          </a:p>
        </p:txBody>
      </p:sp>
      <p:pic>
        <p:nvPicPr>
          <p:cNvPr id="5" name="Picture 1037" descr="iStock_000002749283Small"/>
          <p:cNvPicPr>
            <a:picLocks noChangeAspect="1" noChangeArrowheads="1"/>
          </p:cNvPicPr>
          <p:nvPr/>
        </p:nvPicPr>
        <p:blipFill rotWithShape="1">
          <a:blip r:embed="rId3">
            <a:extLst>
              <a:ext uri="{28A0092B-C50C-407E-A947-70E740481C1C}">
                <a14:useLocalDpi xmlns:a14="http://schemas.microsoft.com/office/drawing/2010/main" val="0"/>
              </a:ext>
            </a:extLst>
          </a:blip>
          <a:srcRect l="7339" t="7250" r="5861" b="8589"/>
          <a:stretch/>
        </p:blipFill>
        <p:spPr bwMode="auto">
          <a:xfrm>
            <a:off x="2492943" y="1233579"/>
            <a:ext cx="4466122" cy="436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2350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Step 1. Moisten </a:t>
            </a:r>
            <a:r>
              <a:rPr lang="en-US" dirty="0" smtClean="0"/>
              <a:t>Hands </a:t>
            </a:r>
            <a:r>
              <a:rPr lang="en-US" dirty="0"/>
              <a:t>and </a:t>
            </a:r>
            <a:r>
              <a:rPr lang="en-US" dirty="0" smtClean="0"/>
              <a:t>Wrists</a:t>
            </a:r>
            <a:endParaRPr lang="en-US" dirty="0"/>
          </a:p>
        </p:txBody>
      </p:sp>
      <p:sp>
        <p:nvSpPr>
          <p:cNvPr id="4" name="Slide Number Placeholder 3"/>
          <p:cNvSpPr>
            <a:spLocks noGrp="1"/>
          </p:cNvSpPr>
          <p:nvPr>
            <p:ph type="sldNum" sz="quarter" idx="12"/>
          </p:nvPr>
        </p:nvSpPr>
        <p:spPr/>
        <p:txBody>
          <a:bodyPr/>
          <a:lstStyle/>
          <a:p>
            <a:fld id="{DA342CF4-53F6-41AE-947E-231409777EFC}" type="slidenum">
              <a:rPr lang="en-US" smtClean="0"/>
              <a:pPr/>
              <a:t>14</a:t>
            </a:fld>
            <a:endParaRPr lang="en-US"/>
          </a:p>
        </p:txBody>
      </p:sp>
      <p:pic>
        <p:nvPicPr>
          <p:cNvPr id="6" name="Picture 10" descr="ste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1988" y="1136583"/>
            <a:ext cx="4805362"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p:nvPr/>
        </p:nvSpPr>
        <p:spPr>
          <a:xfrm>
            <a:off x="5669280" y="1126958"/>
            <a:ext cx="1309035" cy="1317859"/>
          </a:xfrm>
          <a:prstGeom prst="ellipse">
            <a:avLst/>
          </a:prstGeom>
          <a:solidFill>
            <a:schemeClr val="accent2"/>
          </a:solidFill>
          <a:ln w="76200">
            <a:solidFill>
              <a:srgbClr val="010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smtClean="0"/>
              <a:t>1</a:t>
            </a:r>
            <a:endParaRPr lang="en-US" b="1" dirty="0"/>
          </a:p>
        </p:txBody>
      </p:sp>
    </p:spTree>
    <p:extLst>
      <p:ext uri="{BB962C8B-B14F-4D97-AF65-F5344CB8AC3E}">
        <p14:creationId xmlns:p14="http://schemas.microsoft.com/office/powerpoint/2010/main" val="14334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Step 2. Liquid </a:t>
            </a:r>
            <a:r>
              <a:rPr lang="en-US" dirty="0" smtClean="0"/>
              <a:t>Soap</a:t>
            </a:r>
            <a:endParaRPr lang="en-US" dirty="0"/>
          </a:p>
        </p:txBody>
      </p:sp>
      <p:sp>
        <p:nvSpPr>
          <p:cNvPr id="4" name="Slide Number Placeholder 3"/>
          <p:cNvSpPr>
            <a:spLocks noGrp="1"/>
          </p:cNvSpPr>
          <p:nvPr>
            <p:ph type="sldNum" sz="quarter" idx="12"/>
          </p:nvPr>
        </p:nvSpPr>
        <p:spPr/>
        <p:txBody>
          <a:bodyPr/>
          <a:lstStyle/>
          <a:p>
            <a:fld id="{DA342CF4-53F6-41AE-947E-231409777EFC}" type="slidenum">
              <a:rPr lang="en-US" smtClean="0"/>
              <a:pPr/>
              <a:t>15</a:t>
            </a:fld>
            <a:endParaRPr lang="en-US"/>
          </a:p>
        </p:txBody>
      </p:sp>
      <p:pic>
        <p:nvPicPr>
          <p:cNvPr id="5" name="Picture 5" descr="step2"/>
          <p:cNvPicPr>
            <a:picLocks noChangeAspect="1" noChangeArrowheads="1"/>
          </p:cNvPicPr>
          <p:nvPr/>
        </p:nvPicPr>
        <p:blipFill rotWithShape="1">
          <a:blip r:embed="rId3">
            <a:extLst>
              <a:ext uri="{28A0092B-C50C-407E-A947-70E740481C1C}">
                <a14:useLocalDpi xmlns:a14="http://schemas.microsoft.com/office/drawing/2010/main" val="0"/>
              </a:ext>
            </a:extLst>
          </a:blip>
          <a:srcRect b="1237"/>
          <a:stretch/>
        </p:blipFill>
        <p:spPr bwMode="auto">
          <a:xfrm>
            <a:off x="2323615" y="1087755"/>
            <a:ext cx="4706937" cy="4985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5669280" y="1126958"/>
            <a:ext cx="1309035" cy="1317859"/>
          </a:xfrm>
          <a:prstGeom prst="ellipse">
            <a:avLst/>
          </a:prstGeom>
          <a:solidFill>
            <a:schemeClr val="accent2"/>
          </a:solidFill>
          <a:ln w="76200">
            <a:solidFill>
              <a:srgbClr val="010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2</a:t>
            </a:r>
            <a:endParaRPr lang="en-US" b="1" dirty="0"/>
          </a:p>
        </p:txBody>
      </p:sp>
    </p:spTree>
    <p:extLst>
      <p:ext uri="{BB962C8B-B14F-4D97-AF65-F5344CB8AC3E}">
        <p14:creationId xmlns:p14="http://schemas.microsoft.com/office/powerpoint/2010/main" val="3894446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Step 3. Generate </a:t>
            </a:r>
            <a:r>
              <a:rPr lang="en-US" dirty="0" smtClean="0"/>
              <a:t>Heavy Lather</a:t>
            </a:r>
            <a:endParaRPr lang="en-US" dirty="0"/>
          </a:p>
        </p:txBody>
      </p:sp>
      <p:sp>
        <p:nvSpPr>
          <p:cNvPr id="4" name="Slide Number Placeholder 3"/>
          <p:cNvSpPr>
            <a:spLocks noGrp="1"/>
          </p:cNvSpPr>
          <p:nvPr>
            <p:ph type="sldNum" sz="quarter" idx="12"/>
          </p:nvPr>
        </p:nvSpPr>
        <p:spPr/>
        <p:txBody>
          <a:bodyPr/>
          <a:lstStyle/>
          <a:p>
            <a:fld id="{DA342CF4-53F6-41AE-947E-231409777EFC}" type="slidenum">
              <a:rPr lang="en-US" smtClean="0"/>
              <a:pPr/>
              <a:t>16</a:t>
            </a:fld>
            <a:endParaRPr lang="en-US"/>
          </a:p>
        </p:txBody>
      </p:sp>
      <p:pic>
        <p:nvPicPr>
          <p:cNvPr id="5" name="Picture 5" descr="step3"/>
          <p:cNvPicPr>
            <a:picLocks noChangeAspect="1" noChangeArrowheads="1"/>
          </p:cNvPicPr>
          <p:nvPr/>
        </p:nvPicPr>
        <p:blipFill rotWithShape="1">
          <a:blip r:embed="rId3">
            <a:extLst>
              <a:ext uri="{28A0092B-C50C-407E-A947-70E740481C1C}">
                <a14:useLocalDpi xmlns:a14="http://schemas.microsoft.com/office/drawing/2010/main" val="0"/>
              </a:ext>
            </a:extLst>
          </a:blip>
          <a:srcRect b="1291"/>
          <a:stretch/>
        </p:blipFill>
        <p:spPr bwMode="auto">
          <a:xfrm>
            <a:off x="2318752" y="1092718"/>
            <a:ext cx="4697413" cy="5009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5669280" y="1126958"/>
            <a:ext cx="1309035" cy="1317859"/>
          </a:xfrm>
          <a:prstGeom prst="ellipse">
            <a:avLst/>
          </a:prstGeom>
          <a:solidFill>
            <a:schemeClr val="accent2"/>
          </a:solidFill>
          <a:ln w="76200">
            <a:solidFill>
              <a:srgbClr val="010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3</a:t>
            </a:r>
            <a:endParaRPr lang="en-US" b="1" dirty="0"/>
          </a:p>
        </p:txBody>
      </p:sp>
    </p:spTree>
    <p:extLst>
      <p:ext uri="{BB962C8B-B14F-4D97-AF65-F5344CB8AC3E}">
        <p14:creationId xmlns:p14="http://schemas.microsoft.com/office/powerpoint/2010/main" val="938037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Step 4. Rinse </a:t>
            </a:r>
            <a:r>
              <a:rPr lang="en-US" dirty="0" smtClean="0"/>
              <a:t>Well</a:t>
            </a:r>
            <a:endParaRPr lang="en-US" dirty="0"/>
          </a:p>
        </p:txBody>
      </p:sp>
      <p:sp>
        <p:nvSpPr>
          <p:cNvPr id="4" name="Slide Number Placeholder 3"/>
          <p:cNvSpPr>
            <a:spLocks noGrp="1"/>
          </p:cNvSpPr>
          <p:nvPr>
            <p:ph type="sldNum" sz="quarter" idx="12"/>
          </p:nvPr>
        </p:nvSpPr>
        <p:spPr/>
        <p:txBody>
          <a:bodyPr/>
          <a:lstStyle/>
          <a:p>
            <a:fld id="{DA342CF4-53F6-41AE-947E-231409777EFC}" type="slidenum">
              <a:rPr lang="en-US" smtClean="0"/>
              <a:pPr/>
              <a:t>17</a:t>
            </a:fld>
            <a:endParaRPr lang="en-US"/>
          </a:p>
        </p:txBody>
      </p:sp>
      <p:pic>
        <p:nvPicPr>
          <p:cNvPr id="5" name="Picture 10" descr="step4"/>
          <p:cNvPicPr>
            <a:picLocks noChangeAspect="1" noChangeArrowheads="1"/>
          </p:cNvPicPr>
          <p:nvPr/>
        </p:nvPicPr>
        <p:blipFill rotWithShape="1">
          <a:blip r:embed="rId3">
            <a:extLst>
              <a:ext uri="{28A0092B-C50C-407E-A947-70E740481C1C}">
                <a14:useLocalDpi xmlns:a14="http://schemas.microsoft.com/office/drawing/2010/main" val="0"/>
              </a:ext>
            </a:extLst>
          </a:blip>
          <a:srcRect l="9417" t="2958" r="9768" b="3897"/>
          <a:stretch/>
        </p:blipFill>
        <p:spPr bwMode="auto">
          <a:xfrm>
            <a:off x="1761427" y="981775"/>
            <a:ext cx="5727031" cy="5101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5669280" y="1126958"/>
            <a:ext cx="1309035" cy="1317859"/>
          </a:xfrm>
          <a:prstGeom prst="ellipse">
            <a:avLst/>
          </a:prstGeom>
          <a:solidFill>
            <a:schemeClr val="accent2"/>
          </a:solidFill>
          <a:ln w="76200">
            <a:solidFill>
              <a:srgbClr val="010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4</a:t>
            </a:r>
            <a:endParaRPr lang="en-US" b="1" dirty="0"/>
          </a:p>
        </p:txBody>
      </p:sp>
    </p:spTree>
    <p:extLst>
      <p:ext uri="{BB962C8B-B14F-4D97-AF65-F5344CB8AC3E}">
        <p14:creationId xmlns:p14="http://schemas.microsoft.com/office/powerpoint/2010/main" val="3093948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Step 5. Dry </a:t>
            </a:r>
            <a:r>
              <a:rPr lang="en-US" sz="3600" dirty="0" smtClean="0"/>
              <a:t>Hands </a:t>
            </a:r>
            <a:r>
              <a:rPr lang="en-US" sz="3600" dirty="0"/>
              <a:t>with </a:t>
            </a:r>
            <a:r>
              <a:rPr lang="en-US" sz="3600" dirty="0" smtClean="0"/>
              <a:t>Paper Towel</a:t>
            </a:r>
            <a:endParaRPr lang="en-US" sz="3600" dirty="0"/>
          </a:p>
        </p:txBody>
      </p:sp>
      <p:sp>
        <p:nvSpPr>
          <p:cNvPr id="4" name="Slide Number Placeholder 3"/>
          <p:cNvSpPr>
            <a:spLocks noGrp="1"/>
          </p:cNvSpPr>
          <p:nvPr>
            <p:ph type="sldNum" sz="quarter" idx="12"/>
          </p:nvPr>
        </p:nvSpPr>
        <p:spPr/>
        <p:txBody>
          <a:bodyPr/>
          <a:lstStyle/>
          <a:p>
            <a:fld id="{DA342CF4-53F6-41AE-947E-231409777EFC}" type="slidenum">
              <a:rPr lang="en-US" smtClean="0"/>
              <a:pPr/>
              <a:t>18</a:t>
            </a:fld>
            <a:endParaRPr lang="en-US"/>
          </a:p>
        </p:txBody>
      </p:sp>
      <p:pic>
        <p:nvPicPr>
          <p:cNvPr id="5" name="Picture 9" descr="step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7527" y="1097663"/>
            <a:ext cx="4679950" cy="479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5669280" y="1126958"/>
            <a:ext cx="1309035" cy="1317859"/>
          </a:xfrm>
          <a:prstGeom prst="ellipse">
            <a:avLst/>
          </a:prstGeom>
          <a:solidFill>
            <a:schemeClr val="accent2"/>
          </a:solidFill>
          <a:ln w="76200">
            <a:solidFill>
              <a:srgbClr val="010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5</a:t>
            </a:r>
            <a:endParaRPr lang="en-US" b="1" dirty="0"/>
          </a:p>
        </p:txBody>
      </p:sp>
    </p:spTree>
    <p:extLst>
      <p:ext uri="{BB962C8B-B14F-4D97-AF65-F5344CB8AC3E}">
        <p14:creationId xmlns:p14="http://schemas.microsoft.com/office/powerpoint/2010/main" val="2932649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100" dirty="0"/>
              <a:t>Step 6. </a:t>
            </a:r>
            <a:r>
              <a:rPr lang="en-US" sz="3100" dirty="0" smtClean="0"/>
              <a:t>Use Paper Towel To Turn Off Faucet</a:t>
            </a:r>
            <a:endParaRPr lang="en-US" sz="3600" dirty="0"/>
          </a:p>
        </p:txBody>
      </p:sp>
      <p:sp>
        <p:nvSpPr>
          <p:cNvPr id="4" name="Slide Number Placeholder 3"/>
          <p:cNvSpPr>
            <a:spLocks noGrp="1"/>
          </p:cNvSpPr>
          <p:nvPr>
            <p:ph type="sldNum" sz="quarter" idx="12"/>
          </p:nvPr>
        </p:nvSpPr>
        <p:spPr/>
        <p:txBody>
          <a:bodyPr/>
          <a:lstStyle/>
          <a:p>
            <a:fld id="{DA342CF4-53F6-41AE-947E-231409777EFC}" type="slidenum">
              <a:rPr lang="en-US" smtClean="0"/>
              <a:pPr/>
              <a:t>19</a:t>
            </a:fld>
            <a:endParaRPr lang="en-US"/>
          </a:p>
        </p:txBody>
      </p:sp>
      <p:pic>
        <p:nvPicPr>
          <p:cNvPr id="5" name="Picture 9" descr="step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1078" y="1092900"/>
            <a:ext cx="4672013" cy="480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5669280" y="1126958"/>
            <a:ext cx="1309035" cy="1317859"/>
          </a:xfrm>
          <a:prstGeom prst="ellipse">
            <a:avLst/>
          </a:prstGeom>
          <a:solidFill>
            <a:schemeClr val="accent2"/>
          </a:solidFill>
          <a:ln w="76200">
            <a:solidFill>
              <a:srgbClr val="010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6</a:t>
            </a:r>
            <a:endParaRPr lang="en-US" b="1" dirty="0"/>
          </a:p>
        </p:txBody>
      </p:sp>
    </p:spTree>
    <p:extLst>
      <p:ext uri="{BB962C8B-B14F-4D97-AF65-F5344CB8AC3E}">
        <p14:creationId xmlns:p14="http://schemas.microsoft.com/office/powerpoint/2010/main" val="2095718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pPr algn="ctr"/>
            <a:r>
              <a:rPr lang="en-US" dirty="0" smtClean="0"/>
              <a:t>Presenter’s Notes</a:t>
            </a:r>
            <a:endParaRPr lang="en-US" dirty="0"/>
          </a:p>
        </p:txBody>
      </p:sp>
      <p:sp>
        <p:nvSpPr>
          <p:cNvPr id="13" name="Content Placeholder 12"/>
          <p:cNvSpPr>
            <a:spLocks noGrp="1"/>
          </p:cNvSpPr>
          <p:nvPr>
            <p:ph idx="1"/>
          </p:nvPr>
        </p:nvSpPr>
        <p:spPr>
          <a:xfrm>
            <a:off x="628650" y="1047964"/>
            <a:ext cx="7764579" cy="4869951"/>
          </a:xfrm>
        </p:spPr>
        <p:txBody>
          <a:bodyPr>
            <a:normAutofit fontScale="92500"/>
          </a:bodyPr>
          <a:lstStyle/>
          <a:p>
            <a:pPr marL="0" indent="0">
              <a:buNone/>
            </a:pPr>
            <a:r>
              <a:rPr lang="en-US" dirty="0" smtClean="0">
                <a:solidFill>
                  <a:srgbClr val="D51045"/>
                </a:solidFill>
              </a:rPr>
              <a:t>Presentation Objective </a:t>
            </a:r>
          </a:p>
          <a:p>
            <a:r>
              <a:rPr lang="en-US" sz="1800" dirty="0"/>
              <a:t>E</a:t>
            </a:r>
            <a:r>
              <a:rPr lang="en-US" sz="1800" dirty="0" smtClean="0"/>
              <a:t>ducate food service staff members on the importance of effective hand washing practices. </a:t>
            </a:r>
          </a:p>
          <a:p>
            <a:r>
              <a:rPr lang="en-US" sz="1800" dirty="0" smtClean="0"/>
              <a:t>Educate food service staff members on proper hand washing procedures. </a:t>
            </a:r>
          </a:p>
          <a:p>
            <a:pPr marL="0" indent="0">
              <a:buNone/>
            </a:pPr>
            <a:endParaRPr lang="en-US" dirty="0" smtClean="0">
              <a:solidFill>
                <a:srgbClr val="D51045"/>
              </a:solidFill>
            </a:endParaRPr>
          </a:p>
          <a:p>
            <a:pPr marL="0" indent="0">
              <a:buNone/>
            </a:pPr>
            <a:r>
              <a:rPr lang="en-US" dirty="0" smtClean="0">
                <a:solidFill>
                  <a:srgbClr val="D51045"/>
                </a:solidFill>
              </a:rPr>
              <a:t>How to Use?</a:t>
            </a:r>
          </a:p>
          <a:p>
            <a:r>
              <a:rPr lang="en-US" sz="1800" dirty="0" smtClean="0"/>
              <a:t>Please reference the presenter’s notes in the notes section for each slide. The most important content can be found in the presenters notes!</a:t>
            </a:r>
          </a:p>
          <a:p>
            <a:r>
              <a:rPr lang="en-US" sz="1800" dirty="0" smtClean="0"/>
              <a:t>Feel free to adjust the presentation content to match your facility’s standard operating procedures for hand washing.</a:t>
            </a:r>
          </a:p>
          <a:p>
            <a:r>
              <a:rPr lang="en-US" sz="1800" dirty="0"/>
              <a:t>The in-service presentation begins on the next slide</a:t>
            </a:r>
            <a:r>
              <a:rPr lang="en-US" sz="1800" dirty="0" smtClean="0"/>
              <a:t>. </a:t>
            </a:r>
            <a:endParaRPr lang="en-US" sz="1800" dirty="0" smtClean="0"/>
          </a:p>
          <a:p>
            <a:r>
              <a:rPr lang="en-US" sz="1800" dirty="0" smtClean="0"/>
              <a:t>Michael Foods recommends the following </a:t>
            </a:r>
            <a:r>
              <a:rPr lang="en-US" sz="1800" dirty="0" err="1" smtClean="0"/>
              <a:t>resoruces</a:t>
            </a:r>
            <a:r>
              <a:rPr lang="en-US" sz="1800" dirty="0" smtClean="0"/>
              <a:t> to ensure you are following the best, science based handwashing </a:t>
            </a:r>
            <a:r>
              <a:rPr lang="en-US" sz="1800" dirty="0" err="1" smtClean="0"/>
              <a:t>tecniques</a:t>
            </a:r>
            <a:r>
              <a:rPr lang="en-US" sz="1800" dirty="0" smtClean="0"/>
              <a:t> and </a:t>
            </a:r>
            <a:r>
              <a:rPr lang="en-US" sz="1800" dirty="0" err="1" smtClean="0"/>
              <a:t>reccomendations</a:t>
            </a:r>
            <a:r>
              <a:rPr lang="en-US" sz="1800" smtClean="0"/>
              <a:t>…</a:t>
            </a:r>
            <a:endParaRPr lang="en-US" sz="1800" dirty="0"/>
          </a:p>
        </p:txBody>
      </p:sp>
      <p:sp>
        <p:nvSpPr>
          <p:cNvPr id="2" name="Slide Number Placeholder 1"/>
          <p:cNvSpPr>
            <a:spLocks noGrp="1"/>
          </p:cNvSpPr>
          <p:nvPr>
            <p:ph type="sldNum" sz="quarter" idx="12"/>
          </p:nvPr>
        </p:nvSpPr>
        <p:spPr/>
        <p:txBody>
          <a:bodyPr/>
          <a:lstStyle/>
          <a:p>
            <a:fld id="{DA342CF4-53F6-41AE-947E-231409777EFC}" type="slidenum">
              <a:rPr lang="en-US" smtClean="0"/>
              <a:pPr/>
              <a:t>2</a:t>
            </a:fld>
            <a:endParaRPr lang="en-US"/>
          </a:p>
        </p:txBody>
      </p:sp>
    </p:spTree>
    <p:extLst>
      <p:ext uri="{BB962C8B-B14F-4D97-AF65-F5344CB8AC3E}">
        <p14:creationId xmlns:p14="http://schemas.microsoft.com/office/powerpoint/2010/main" val="93913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Gloves</a:t>
            </a:r>
            <a:endParaRPr lang="en-US" dirty="0"/>
          </a:p>
        </p:txBody>
      </p:sp>
      <p:sp>
        <p:nvSpPr>
          <p:cNvPr id="4" name="Slide Number Placeholder 3"/>
          <p:cNvSpPr>
            <a:spLocks noGrp="1"/>
          </p:cNvSpPr>
          <p:nvPr>
            <p:ph type="sldNum" sz="quarter" idx="12"/>
          </p:nvPr>
        </p:nvSpPr>
        <p:spPr/>
        <p:txBody>
          <a:bodyPr/>
          <a:lstStyle/>
          <a:p>
            <a:fld id="{DA342CF4-53F6-41AE-947E-231409777EFC}" type="slidenum">
              <a:rPr lang="en-US" smtClean="0"/>
              <a:pPr/>
              <a:t>20</a:t>
            </a:fld>
            <a:endParaRPr lang="en-US"/>
          </a:p>
        </p:txBody>
      </p:sp>
      <p:pic>
        <p:nvPicPr>
          <p:cNvPr id="5" name="Picture 20" descr="iStock_000003192988Small"/>
          <p:cNvPicPr>
            <a:picLocks noChangeAspect="1" noChangeArrowheads="1"/>
          </p:cNvPicPr>
          <p:nvPr/>
        </p:nvPicPr>
        <p:blipFill rotWithShape="1">
          <a:blip r:embed="rId3">
            <a:extLst>
              <a:ext uri="{28A0092B-C50C-407E-A947-70E740481C1C}">
                <a14:useLocalDpi xmlns:a14="http://schemas.microsoft.com/office/drawing/2010/main" val="0"/>
              </a:ext>
            </a:extLst>
          </a:blip>
          <a:srcRect t="6654"/>
          <a:stretch/>
        </p:blipFill>
        <p:spPr bwMode="auto">
          <a:xfrm>
            <a:off x="738348" y="978418"/>
            <a:ext cx="7667303" cy="4764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8051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a:t>
            </a:r>
            <a:r>
              <a:rPr lang="en-US" dirty="0" smtClean="0"/>
              <a:t>Deadly Weapons</a:t>
            </a:r>
            <a:endParaRPr lang="en-US" dirty="0"/>
          </a:p>
        </p:txBody>
      </p:sp>
      <p:sp>
        <p:nvSpPr>
          <p:cNvPr id="4" name="Slide Number Placeholder 3"/>
          <p:cNvSpPr>
            <a:spLocks noGrp="1"/>
          </p:cNvSpPr>
          <p:nvPr>
            <p:ph type="sldNum" sz="quarter" idx="12"/>
          </p:nvPr>
        </p:nvSpPr>
        <p:spPr/>
        <p:txBody>
          <a:bodyPr/>
          <a:lstStyle/>
          <a:p>
            <a:fld id="{DA342CF4-53F6-41AE-947E-231409777EFC}" type="slidenum">
              <a:rPr lang="en-US" smtClean="0"/>
              <a:pPr/>
              <a:t>21</a:t>
            </a:fld>
            <a:endParaRPr lang="en-US"/>
          </a:p>
        </p:txBody>
      </p:sp>
      <p:pic>
        <p:nvPicPr>
          <p:cNvPr id="5" name="Picture 11" descr="iStock_000003345101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238" y="866274"/>
            <a:ext cx="7837416" cy="5215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42032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Keeping Up With Safety Procedures</a:t>
            </a:r>
            <a:endParaRPr lang="en-US" sz="3600" dirty="0"/>
          </a:p>
        </p:txBody>
      </p:sp>
      <p:sp>
        <p:nvSpPr>
          <p:cNvPr id="4" name="Slide Number Placeholder 3"/>
          <p:cNvSpPr>
            <a:spLocks noGrp="1"/>
          </p:cNvSpPr>
          <p:nvPr>
            <p:ph type="sldNum" sz="quarter" idx="12"/>
          </p:nvPr>
        </p:nvSpPr>
        <p:spPr/>
        <p:txBody>
          <a:bodyPr/>
          <a:lstStyle/>
          <a:p>
            <a:fld id="{DA342CF4-53F6-41AE-947E-231409777EFC}" type="slidenum">
              <a:rPr lang="en-US" smtClean="0"/>
              <a:pPr/>
              <a:t>22</a:t>
            </a:fld>
            <a:endParaRPr lang="en-US"/>
          </a:p>
        </p:txBody>
      </p:sp>
    </p:spTree>
    <p:extLst>
      <p:ext uri="{BB962C8B-B14F-4D97-AF65-F5344CB8AC3E}">
        <p14:creationId xmlns:p14="http://schemas.microsoft.com/office/powerpoint/2010/main" val="1171418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altLang="en-US" dirty="0">
                <a:latin typeface="Helvetica Neue Light" pitchFamily="64" charset="0"/>
              </a:rPr>
              <a:t>Quality + Safety = Quality of </a:t>
            </a:r>
            <a:r>
              <a:rPr lang="en-US" altLang="en-US" dirty="0" smtClean="0">
                <a:latin typeface="Helvetica Neue Light" pitchFamily="64" charset="0"/>
              </a:rPr>
              <a:t>Life</a:t>
            </a:r>
            <a:endParaRPr lang="en-US" dirty="0"/>
          </a:p>
        </p:txBody>
      </p:sp>
      <p:sp>
        <p:nvSpPr>
          <p:cNvPr id="4" name="Slide Number Placeholder 3"/>
          <p:cNvSpPr>
            <a:spLocks noGrp="1"/>
          </p:cNvSpPr>
          <p:nvPr>
            <p:ph type="sldNum" sz="quarter" idx="12"/>
          </p:nvPr>
        </p:nvSpPr>
        <p:spPr/>
        <p:txBody>
          <a:bodyPr/>
          <a:lstStyle/>
          <a:p>
            <a:fld id="{DA342CF4-53F6-41AE-947E-231409777EFC}" type="slidenum">
              <a:rPr lang="en-US" smtClean="0"/>
              <a:pPr/>
              <a:t>23</a:t>
            </a:fld>
            <a:endParaRPr lang="en-US"/>
          </a:p>
        </p:txBody>
      </p:sp>
      <p:sp>
        <p:nvSpPr>
          <p:cNvPr id="5" name="AutoShape 22"/>
          <p:cNvSpPr>
            <a:spLocks noChangeArrowheads="1"/>
          </p:cNvSpPr>
          <p:nvPr/>
        </p:nvSpPr>
        <p:spPr bwMode="auto">
          <a:xfrm>
            <a:off x="3429000" y="1447800"/>
            <a:ext cx="2286000" cy="1976438"/>
          </a:xfrm>
          <a:prstGeom prst="triangle">
            <a:avLst>
              <a:gd name="adj" fmla="val 50000"/>
            </a:avLst>
          </a:prstGeom>
          <a:solidFill>
            <a:schemeClr val="tx1"/>
          </a:solidFill>
          <a:ln>
            <a:noFill/>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 name="AutoShape 26"/>
          <p:cNvSpPr>
            <a:spLocks noChangeArrowheads="1"/>
          </p:cNvSpPr>
          <p:nvPr/>
        </p:nvSpPr>
        <p:spPr bwMode="auto">
          <a:xfrm>
            <a:off x="2286000" y="3429000"/>
            <a:ext cx="2286000" cy="1976438"/>
          </a:xfrm>
          <a:prstGeom prst="triangle">
            <a:avLst>
              <a:gd name="adj" fmla="val 50000"/>
            </a:avLst>
          </a:prstGeom>
          <a:solidFill>
            <a:srgbClr val="D51045"/>
          </a:solidFill>
          <a:ln>
            <a:noFill/>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 name="AutoShape 27"/>
          <p:cNvSpPr>
            <a:spLocks noChangeArrowheads="1"/>
          </p:cNvSpPr>
          <p:nvPr/>
        </p:nvSpPr>
        <p:spPr bwMode="auto">
          <a:xfrm>
            <a:off x="4572000" y="3429000"/>
            <a:ext cx="2286000" cy="1976438"/>
          </a:xfrm>
          <a:prstGeom prst="triangle">
            <a:avLst>
              <a:gd name="adj" fmla="val 50000"/>
            </a:avLst>
          </a:prstGeom>
          <a:solidFill>
            <a:srgbClr val="92D050"/>
          </a:solidFill>
          <a:ln>
            <a:noFill/>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 name="Text Box 29"/>
          <p:cNvSpPr txBox="1">
            <a:spLocks noChangeArrowheads="1"/>
          </p:cNvSpPr>
          <p:nvPr/>
        </p:nvSpPr>
        <p:spPr bwMode="auto">
          <a:xfrm>
            <a:off x="3733800" y="2438400"/>
            <a:ext cx="17526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1800">
                <a:solidFill>
                  <a:schemeClr val="bg1"/>
                </a:solidFill>
                <a:latin typeface="Helvetica Neue Light" pitchFamily="64" charset="0"/>
              </a:rPr>
              <a:t>Standard</a:t>
            </a:r>
            <a:br>
              <a:rPr lang="en-US" altLang="en-US" sz="1800">
                <a:solidFill>
                  <a:schemeClr val="bg1"/>
                </a:solidFill>
                <a:latin typeface="Helvetica Neue Light" pitchFamily="64" charset="0"/>
              </a:rPr>
            </a:br>
            <a:r>
              <a:rPr lang="en-US" altLang="en-US" sz="1800">
                <a:solidFill>
                  <a:schemeClr val="bg1"/>
                </a:solidFill>
                <a:latin typeface="Helvetica Neue Light" pitchFamily="64" charset="0"/>
              </a:rPr>
              <a:t>Operating</a:t>
            </a:r>
            <a:br>
              <a:rPr lang="en-US" altLang="en-US" sz="1800">
                <a:solidFill>
                  <a:schemeClr val="bg1"/>
                </a:solidFill>
                <a:latin typeface="Helvetica Neue Light" pitchFamily="64" charset="0"/>
              </a:rPr>
            </a:br>
            <a:r>
              <a:rPr lang="en-US" altLang="en-US" sz="1800">
                <a:solidFill>
                  <a:schemeClr val="bg1"/>
                </a:solidFill>
                <a:latin typeface="Helvetica Neue Light" pitchFamily="64" charset="0"/>
              </a:rPr>
              <a:t>Procedure</a:t>
            </a:r>
            <a:endParaRPr lang="en-US" altLang="en-US" sz="1800">
              <a:solidFill>
                <a:schemeClr val="bg1"/>
              </a:solidFill>
            </a:endParaRPr>
          </a:p>
        </p:txBody>
      </p:sp>
      <p:sp>
        <p:nvSpPr>
          <p:cNvPr id="9" name="Text Box 30"/>
          <p:cNvSpPr txBox="1">
            <a:spLocks noChangeArrowheads="1"/>
          </p:cNvSpPr>
          <p:nvPr/>
        </p:nvSpPr>
        <p:spPr bwMode="auto">
          <a:xfrm>
            <a:off x="3733800" y="3579813"/>
            <a:ext cx="17526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1800">
                <a:latin typeface="Helvetica Neue Light" pitchFamily="64" charset="0"/>
              </a:rPr>
              <a:t>Patient </a:t>
            </a:r>
            <a:br>
              <a:rPr lang="en-US" altLang="en-US" sz="1800">
                <a:latin typeface="Helvetica Neue Light" pitchFamily="64" charset="0"/>
              </a:rPr>
            </a:br>
            <a:r>
              <a:rPr lang="en-US" altLang="en-US" sz="1800">
                <a:latin typeface="Helvetica Neue Light" pitchFamily="64" charset="0"/>
              </a:rPr>
              <a:t>or</a:t>
            </a:r>
            <a:br>
              <a:rPr lang="en-US" altLang="en-US" sz="1800">
                <a:latin typeface="Helvetica Neue Light" pitchFamily="64" charset="0"/>
              </a:rPr>
            </a:br>
            <a:r>
              <a:rPr lang="en-US" altLang="en-US" sz="1800">
                <a:latin typeface="Helvetica Neue Light" pitchFamily="64" charset="0"/>
              </a:rPr>
              <a:t>Resident</a:t>
            </a:r>
            <a:endParaRPr lang="en-US" altLang="en-US" sz="1800"/>
          </a:p>
        </p:txBody>
      </p:sp>
      <p:sp>
        <p:nvSpPr>
          <p:cNvPr id="10" name="Text Box 33"/>
          <p:cNvSpPr txBox="1">
            <a:spLocks noChangeArrowheads="1"/>
          </p:cNvSpPr>
          <p:nvPr/>
        </p:nvSpPr>
        <p:spPr bwMode="auto">
          <a:xfrm>
            <a:off x="4876800" y="4495800"/>
            <a:ext cx="1752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1800">
                <a:solidFill>
                  <a:schemeClr val="bg1"/>
                </a:solidFill>
                <a:latin typeface="Helvetica Neue Light" pitchFamily="64" charset="0"/>
              </a:rPr>
              <a:t>Hand-</a:t>
            </a:r>
            <a:br>
              <a:rPr lang="en-US" altLang="en-US" sz="1800">
                <a:solidFill>
                  <a:schemeClr val="bg1"/>
                </a:solidFill>
                <a:latin typeface="Helvetica Neue Light" pitchFamily="64" charset="0"/>
              </a:rPr>
            </a:br>
            <a:r>
              <a:rPr lang="en-US" altLang="en-US" sz="1800">
                <a:solidFill>
                  <a:schemeClr val="bg1"/>
                </a:solidFill>
                <a:latin typeface="Helvetica Neue Light" pitchFamily="64" charset="0"/>
              </a:rPr>
              <a:t>washing</a:t>
            </a:r>
            <a:endParaRPr lang="en-US" altLang="en-US" sz="1800">
              <a:solidFill>
                <a:schemeClr val="bg1"/>
              </a:solidFill>
            </a:endParaRPr>
          </a:p>
        </p:txBody>
      </p:sp>
      <p:sp>
        <p:nvSpPr>
          <p:cNvPr id="11" name="Text Box 36"/>
          <p:cNvSpPr txBox="1">
            <a:spLocks noChangeArrowheads="1"/>
          </p:cNvSpPr>
          <p:nvPr/>
        </p:nvSpPr>
        <p:spPr bwMode="auto">
          <a:xfrm>
            <a:off x="2590800" y="4267200"/>
            <a:ext cx="17526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1800" dirty="0">
                <a:solidFill>
                  <a:schemeClr val="bg1"/>
                </a:solidFill>
                <a:latin typeface="Helvetica Neue Light" pitchFamily="64" charset="0"/>
              </a:rPr>
              <a:t>Bacteria </a:t>
            </a:r>
            <a:br>
              <a:rPr lang="en-US" altLang="en-US" sz="1800" dirty="0">
                <a:solidFill>
                  <a:schemeClr val="bg1"/>
                </a:solidFill>
                <a:latin typeface="Helvetica Neue Light" pitchFamily="64" charset="0"/>
              </a:rPr>
            </a:br>
            <a:r>
              <a:rPr lang="en-US" altLang="en-US" sz="1800" dirty="0">
                <a:solidFill>
                  <a:schemeClr val="bg1"/>
                </a:solidFill>
                <a:latin typeface="Helvetica Neue Light" pitchFamily="64" charset="0"/>
              </a:rPr>
              <a:t>&amp;</a:t>
            </a:r>
            <a:br>
              <a:rPr lang="en-US" altLang="en-US" sz="1800" dirty="0">
                <a:solidFill>
                  <a:schemeClr val="bg1"/>
                </a:solidFill>
                <a:latin typeface="Helvetica Neue Light" pitchFamily="64" charset="0"/>
              </a:rPr>
            </a:br>
            <a:r>
              <a:rPr lang="en-US" altLang="en-US" sz="1800" dirty="0">
                <a:solidFill>
                  <a:schemeClr val="bg1"/>
                </a:solidFill>
                <a:latin typeface="Helvetica Neue Light" pitchFamily="64" charset="0"/>
              </a:rPr>
              <a:t>Viruses</a:t>
            </a:r>
            <a:endParaRPr lang="en-US" altLang="en-US" sz="1800" dirty="0"/>
          </a:p>
        </p:txBody>
      </p:sp>
    </p:spTree>
    <p:extLst>
      <p:ext uri="{BB962C8B-B14F-4D97-AF65-F5344CB8AC3E}">
        <p14:creationId xmlns:p14="http://schemas.microsoft.com/office/powerpoint/2010/main" val="12645201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6" descr="wa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 y="-259882"/>
            <a:ext cx="9144000" cy="720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nchor="ctr">
            <a:normAutofit/>
          </a:bodyPr>
          <a:lstStyle/>
          <a:p>
            <a:pPr marL="0" indent="0" algn="ctr">
              <a:lnSpc>
                <a:spcPct val="40000"/>
              </a:lnSpc>
              <a:spcBef>
                <a:spcPct val="50000"/>
              </a:spcBef>
              <a:buNone/>
            </a:pPr>
            <a:r>
              <a:rPr lang="en-US" altLang="en-US" sz="8000" dirty="0" smtClean="0"/>
              <a:t>FOOD SAFETY</a:t>
            </a:r>
          </a:p>
          <a:p>
            <a:pPr marL="0" indent="0" algn="ctr">
              <a:lnSpc>
                <a:spcPct val="40000"/>
              </a:lnSpc>
              <a:spcBef>
                <a:spcPct val="50000"/>
              </a:spcBef>
              <a:buNone/>
            </a:pPr>
            <a:r>
              <a:rPr lang="en-US" altLang="en-US" sz="8000" dirty="0" smtClean="0"/>
              <a:t>Is </a:t>
            </a:r>
            <a:r>
              <a:rPr lang="en-US" altLang="en-US" sz="8000" dirty="0"/>
              <a:t>in </a:t>
            </a:r>
            <a:r>
              <a:rPr lang="en-US" altLang="en-US" sz="8000" dirty="0" smtClean="0"/>
              <a:t>Your Hands</a:t>
            </a:r>
            <a:endParaRPr lang="en-US" sz="8000" dirty="0"/>
          </a:p>
        </p:txBody>
      </p:sp>
      <p:sp>
        <p:nvSpPr>
          <p:cNvPr id="4" name="Slide Number Placeholder 3"/>
          <p:cNvSpPr>
            <a:spLocks noGrp="1"/>
          </p:cNvSpPr>
          <p:nvPr>
            <p:ph type="sldNum" sz="quarter" idx="12"/>
          </p:nvPr>
        </p:nvSpPr>
        <p:spPr/>
        <p:txBody>
          <a:bodyPr/>
          <a:lstStyle/>
          <a:p>
            <a:fld id="{DA342CF4-53F6-41AE-947E-231409777EFC}" type="slidenum">
              <a:rPr lang="en-US" smtClean="0"/>
              <a:pPr/>
              <a:t>3</a:t>
            </a:fld>
            <a:endParaRPr lang="en-US"/>
          </a:p>
        </p:txBody>
      </p:sp>
    </p:spTree>
    <p:extLst>
      <p:ext uri="{BB962C8B-B14F-4D97-AF65-F5344CB8AC3E}">
        <p14:creationId xmlns:p14="http://schemas.microsoft.com/office/powerpoint/2010/main" val="500034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altLang="en-US" dirty="0">
                <a:latin typeface="Helvetica Neue Light" pitchFamily="64" charset="0"/>
              </a:rPr>
              <a:t>Quality + Safety = Quality of </a:t>
            </a:r>
            <a:r>
              <a:rPr lang="en-US" altLang="en-US" dirty="0" smtClean="0">
                <a:latin typeface="Helvetica Neue Light" pitchFamily="64" charset="0"/>
              </a:rPr>
              <a:t>Life</a:t>
            </a:r>
            <a:endParaRPr lang="en-US" dirty="0"/>
          </a:p>
        </p:txBody>
      </p:sp>
      <p:sp>
        <p:nvSpPr>
          <p:cNvPr id="4" name="Slide Number Placeholder 3"/>
          <p:cNvSpPr>
            <a:spLocks noGrp="1"/>
          </p:cNvSpPr>
          <p:nvPr>
            <p:ph type="sldNum" sz="quarter" idx="12"/>
          </p:nvPr>
        </p:nvSpPr>
        <p:spPr/>
        <p:txBody>
          <a:bodyPr/>
          <a:lstStyle/>
          <a:p>
            <a:fld id="{DA342CF4-53F6-41AE-947E-231409777EFC}" type="slidenum">
              <a:rPr lang="en-US" smtClean="0"/>
              <a:pPr/>
              <a:t>4</a:t>
            </a:fld>
            <a:endParaRPr lang="en-US"/>
          </a:p>
        </p:txBody>
      </p:sp>
      <p:sp>
        <p:nvSpPr>
          <p:cNvPr id="5" name="AutoShape 22"/>
          <p:cNvSpPr>
            <a:spLocks noChangeArrowheads="1"/>
          </p:cNvSpPr>
          <p:nvPr/>
        </p:nvSpPr>
        <p:spPr bwMode="auto">
          <a:xfrm>
            <a:off x="3429000" y="1447800"/>
            <a:ext cx="2286000" cy="1976438"/>
          </a:xfrm>
          <a:prstGeom prst="triangle">
            <a:avLst>
              <a:gd name="adj" fmla="val 50000"/>
            </a:avLst>
          </a:prstGeom>
          <a:solidFill>
            <a:schemeClr val="tx1"/>
          </a:solidFill>
          <a:ln>
            <a:noFill/>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 name="AutoShape 26"/>
          <p:cNvSpPr>
            <a:spLocks noChangeArrowheads="1"/>
          </p:cNvSpPr>
          <p:nvPr/>
        </p:nvSpPr>
        <p:spPr bwMode="auto">
          <a:xfrm>
            <a:off x="2286000" y="3429000"/>
            <a:ext cx="2286000" cy="1976438"/>
          </a:xfrm>
          <a:prstGeom prst="triangle">
            <a:avLst>
              <a:gd name="adj" fmla="val 50000"/>
            </a:avLst>
          </a:prstGeom>
          <a:solidFill>
            <a:srgbClr val="D51045"/>
          </a:solidFill>
          <a:ln>
            <a:noFill/>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 name="AutoShape 27"/>
          <p:cNvSpPr>
            <a:spLocks noChangeArrowheads="1"/>
          </p:cNvSpPr>
          <p:nvPr/>
        </p:nvSpPr>
        <p:spPr bwMode="auto">
          <a:xfrm>
            <a:off x="4572000" y="3429000"/>
            <a:ext cx="2286000" cy="1976438"/>
          </a:xfrm>
          <a:prstGeom prst="triangle">
            <a:avLst>
              <a:gd name="adj" fmla="val 50000"/>
            </a:avLst>
          </a:prstGeom>
          <a:solidFill>
            <a:srgbClr val="92D050"/>
          </a:solidFill>
          <a:ln>
            <a:noFill/>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 name="Text Box 29"/>
          <p:cNvSpPr txBox="1">
            <a:spLocks noChangeArrowheads="1"/>
          </p:cNvSpPr>
          <p:nvPr/>
        </p:nvSpPr>
        <p:spPr bwMode="auto">
          <a:xfrm>
            <a:off x="3733800" y="2438400"/>
            <a:ext cx="17526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1800">
                <a:solidFill>
                  <a:schemeClr val="bg1"/>
                </a:solidFill>
                <a:latin typeface="Helvetica Neue Light" pitchFamily="64" charset="0"/>
              </a:rPr>
              <a:t>Standard</a:t>
            </a:r>
            <a:br>
              <a:rPr lang="en-US" altLang="en-US" sz="1800">
                <a:solidFill>
                  <a:schemeClr val="bg1"/>
                </a:solidFill>
                <a:latin typeface="Helvetica Neue Light" pitchFamily="64" charset="0"/>
              </a:rPr>
            </a:br>
            <a:r>
              <a:rPr lang="en-US" altLang="en-US" sz="1800">
                <a:solidFill>
                  <a:schemeClr val="bg1"/>
                </a:solidFill>
                <a:latin typeface="Helvetica Neue Light" pitchFamily="64" charset="0"/>
              </a:rPr>
              <a:t>Operating</a:t>
            </a:r>
            <a:br>
              <a:rPr lang="en-US" altLang="en-US" sz="1800">
                <a:solidFill>
                  <a:schemeClr val="bg1"/>
                </a:solidFill>
                <a:latin typeface="Helvetica Neue Light" pitchFamily="64" charset="0"/>
              </a:rPr>
            </a:br>
            <a:r>
              <a:rPr lang="en-US" altLang="en-US" sz="1800">
                <a:solidFill>
                  <a:schemeClr val="bg1"/>
                </a:solidFill>
                <a:latin typeface="Helvetica Neue Light" pitchFamily="64" charset="0"/>
              </a:rPr>
              <a:t>Procedure</a:t>
            </a:r>
            <a:endParaRPr lang="en-US" altLang="en-US" sz="1800">
              <a:solidFill>
                <a:schemeClr val="bg1"/>
              </a:solidFill>
            </a:endParaRPr>
          </a:p>
        </p:txBody>
      </p:sp>
      <p:sp>
        <p:nvSpPr>
          <p:cNvPr id="9" name="Text Box 30"/>
          <p:cNvSpPr txBox="1">
            <a:spLocks noChangeArrowheads="1"/>
          </p:cNvSpPr>
          <p:nvPr/>
        </p:nvSpPr>
        <p:spPr bwMode="auto">
          <a:xfrm>
            <a:off x="3733800" y="3579813"/>
            <a:ext cx="17526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1800">
                <a:latin typeface="Helvetica Neue Light" pitchFamily="64" charset="0"/>
              </a:rPr>
              <a:t>Patient </a:t>
            </a:r>
            <a:br>
              <a:rPr lang="en-US" altLang="en-US" sz="1800">
                <a:latin typeface="Helvetica Neue Light" pitchFamily="64" charset="0"/>
              </a:rPr>
            </a:br>
            <a:r>
              <a:rPr lang="en-US" altLang="en-US" sz="1800">
                <a:latin typeface="Helvetica Neue Light" pitchFamily="64" charset="0"/>
              </a:rPr>
              <a:t>or</a:t>
            </a:r>
            <a:br>
              <a:rPr lang="en-US" altLang="en-US" sz="1800">
                <a:latin typeface="Helvetica Neue Light" pitchFamily="64" charset="0"/>
              </a:rPr>
            </a:br>
            <a:r>
              <a:rPr lang="en-US" altLang="en-US" sz="1800">
                <a:latin typeface="Helvetica Neue Light" pitchFamily="64" charset="0"/>
              </a:rPr>
              <a:t>Resident</a:t>
            </a:r>
            <a:endParaRPr lang="en-US" altLang="en-US" sz="1800"/>
          </a:p>
        </p:txBody>
      </p:sp>
      <p:sp>
        <p:nvSpPr>
          <p:cNvPr id="10" name="Text Box 33"/>
          <p:cNvSpPr txBox="1">
            <a:spLocks noChangeArrowheads="1"/>
          </p:cNvSpPr>
          <p:nvPr/>
        </p:nvSpPr>
        <p:spPr bwMode="auto">
          <a:xfrm>
            <a:off x="4876800" y="4495800"/>
            <a:ext cx="1752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1800">
                <a:solidFill>
                  <a:schemeClr val="bg1"/>
                </a:solidFill>
                <a:latin typeface="Helvetica Neue Light" pitchFamily="64" charset="0"/>
              </a:rPr>
              <a:t>Hand-</a:t>
            </a:r>
            <a:br>
              <a:rPr lang="en-US" altLang="en-US" sz="1800">
                <a:solidFill>
                  <a:schemeClr val="bg1"/>
                </a:solidFill>
                <a:latin typeface="Helvetica Neue Light" pitchFamily="64" charset="0"/>
              </a:rPr>
            </a:br>
            <a:r>
              <a:rPr lang="en-US" altLang="en-US" sz="1800">
                <a:solidFill>
                  <a:schemeClr val="bg1"/>
                </a:solidFill>
                <a:latin typeface="Helvetica Neue Light" pitchFamily="64" charset="0"/>
              </a:rPr>
              <a:t>washing</a:t>
            </a:r>
            <a:endParaRPr lang="en-US" altLang="en-US" sz="1800">
              <a:solidFill>
                <a:schemeClr val="bg1"/>
              </a:solidFill>
            </a:endParaRPr>
          </a:p>
        </p:txBody>
      </p:sp>
      <p:sp>
        <p:nvSpPr>
          <p:cNvPr id="11" name="Text Box 36"/>
          <p:cNvSpPr txBox="1">
            <a:spLocks noChangeArrowheads="1"/>
          </p:cNvSpPr>
          <p:nvPr/>
        </p:nvSpPr>
        <p:spPr bwMode="auto">
          <a:xfrm>
            <a:off x="2590800" y="4267200"/>
            <a:ext cx="17526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1800" dirty="0">
                <a:solidFill>
                  <a:schemeClr val="bg1"/>
                </a:solidFill>
                <a:latin typeface="Helvetica Neue Light" pitchFamily="64" charset="0"/>
              </a:rPr>
              <a:t>Bacteria </a:t>
            </a:r>
            <a:br>
              <a:rPr lang="en-US" altLang="en-US" sz="1800" dirty="0">
                <a:solidFill>
                  <a:schemeClr val="bg1"/>
                </a:solidFill>
                <a:latin typeface="Helvetica Neue Light" pitchFamily="64" charset="0"/>
              </a:rPr>
            </a:br>
            <a:r>
              <a:rPr lang="en-US" altLang="en-US" sz="1800" dirty="0">
                <a:solidFill>
                  <a:schemeClr val="bg1"/>
                </a:solidFill>
                <a:latin typeface="Helvetica Neue Light" pitchFamily="64" charset="0"/>
              </a:rPr>
              <a:t>&amp;</a:t>
            </a:r>
            <a:br>
              <a:rPr lang="en-US" altLang="en-US" sz="1800" dirty="0">
                <a:solidFill>
                  <a:schemeClr val="bg1"/>
                </a:solidFill>
                <a:latin typeface="Helvetica Neue Light" pitchFamily="64" charset="0"/>
              </a:rPr>
            </a:br>
            <a:r>
              <a:rPr lang="en-US" altLang="en-US" sz="1800" dirty="0">
                <a:solidFill>
                  <a:schemeClr val="bg1"/>
                </a:solidFill>
                <a:latin typeface="Helvetica Neue Light" pitchFamily="64" charset="0"/>
              </a:rPr>
              <a:t>Viruses</a:t>
            </a:r>
            <a:endParaRPr lang="en-US" altLang="en-US" sz="1800" dirty="0"/>
          </a:p>
        </p:txBody>
      </p:sp>
    </p:spTree>
    <p:extLst>
      <p:ext uri="{BB962C8B-B14F-4D97-AF65-F5344CB8AC3E}">
        <p14:creationId xmlns:p14="http://schemas.microsoft.com/office/powerpoint/2010/main" val="18624912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Food Safety is in Your Hands</a:t>
            </a:r>
            <a:endParaRPr lang="en-US" dirty="0"/>
          </a:p>
        </p:txBody>
      </p:sp>
      <p:sp>
        <p:nvSpPr>
          <p:cNvPr id="4" name="Slide Number Placeholder 3"/>
          <p:cNvSpPr>
            <a:spLocks noGrp="1"/>
          </p:cNvSpPr>
          <p:nvPr>
            <p:ph type="sldNum" sz="quarter" idx="12"/>
          </p:nvPr>
        </p:nvSpPr>
        <p:spPr/>
        <p:txBody>
          <a:bodyPr/>
          <a:lstStyle/>
          <a:p>
            <a:fld id="{DA342CF4-53F6-41AE-947E-231409777EFC}" type="slidenum">
              <a:rPr lang="en-US" smtClean="0"/>
              <a:pPr/>
              <a:t>5</a:t>
            </a:fld>
            <a:endParaRPr lang="en-US"/>
          </a:p>
        </p:txBody>
      </p:sp>
      <p:pic>
        <p:nvPicPr>
          <p:cNvPr id="5" name="Picture 1026" descr="iStock_000002899908Small"/>
          <p:cNvPicPr>
            <a:picLocks noChangeAspect="1" noChangeArrowheads="1"/>
          </p:cNvPicPr>
          <p:nvPr/>
        </p:nvPicPr>
        <p:blipFill rotWithShape="1">
          <a:blip r:embed="rId3">
            <a:extLst>
              <a:ext uri="{28A0092B-C50C-407E-A947-70E740481C1C}">
                <a14:useLocalDpi xmlns:a14="http://schemas.microsoft.com/office/drawing/2010/main" val="0"/>
              </a:ext>
            </a:extLst>
          </a:blip>
          <a:srcRect t="21149"/>
          <a:stretch/>
        </p:blipFill>
        <p:spPr bwMode="auto">
          <a:xfrm>
            <a:off x="445699" y="1299411"/>
            <a:ext cx="8252601" cy="4331368"/>
          </a:xfrm>
          <a:prstGeom prst="rect">
            <a:avLst/>
          </a:prstGeom>
          <a:noFill/>
          <a:ln w="38100">
            <a:solidFill>
              <a:srgbClr val="D51045"/>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1032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How many germs are on your hands?</a:t>
            </a:r>
          </a:p>
        </p:txBody>
      </p:sp>
      <p:sp>
        <p:nvSpPr>
          <p:cNvPr id="4" name="Slide Number Placeholder 3"/>
          <p:cNvSpPr>
            <a:spLocks noGrp="1"/>
          </p:cNvSpPr>
          <p:nvPr>
            <p:ph type="sldNum" sz="quarter" idx="12"/>
          </p:nvPr>
        </p:nvSpPr>
        <p:spPr/>
        <p:txBody>
          <a:bodyPr/>
          <a:lstStyle/>
          <a:p>
            <a:fld id="{DA342CF4-53F6-41AE-947E-231409777EFC}" type="slidenum">
              <a:rPr lang="en-US" smtClean="0"/>
              <a:pPr/>
              <a:t>6</a:t>
            </a:fld>
            <a:endParaRPr lang="en-US"/>
          </a:p>
        </p:txBody>
      </p:sp>
      <p:pic>
        <p:nvPicPr>
          <p:cNvPr id="5" name="Picture 1026" descr="iStock_000002899908Small"/>
          <p:cNvPicPr>
            <a:picLocks noChangeAspect="1" noChangeArrowheads="1"/>
          </p:cNvPicPr>
          <p:nvPr/>
        </p:nvPicPr>
        <p:blipFill rotWithShape="1">
          <a:blip r:embed="rId3">
            <a:extLst>
              <a:ext uri="{28A0092B-C50C-407E-A947-70E740481C1C}">
                <a14:useLocalDpi xmlns:a14="http://schemas.microsoft.com/office/drawing/2010/main" val="0"/>
              </a:ext>
            </a:extLst>
          </a:blip>
          <a:srcRect t="21149"/>
          <a:stretch/>
        </p:blipFill>
        <p:spPr bwMode="auto">
          <a:xfrm>
            <a:off x="445699" y="1299411"/>
            <a:ext cx="8252601" cy="4331368"/>
          </a:xfrm>
          <a:prstGeom prst="rect">
            <a:avLst/>
          </a:prstGeom>
          <a:noFill/>
          <a:ln w="38100">
            <a:solidFill>
              <a:srgbClr val="D51045"/>
            </a:solidFill>
            <a:miter lim="800000"/>
            <a:headEnd/>
            <a:tailEnd/>
          </a:ln>
          <a:extLst>
            <a:ext uri="{909E8E84-426E-40DD-AFC4-6F175D3DCCD1}">
              <a14:hiddenFill xmlns:a14="http://schemas.microsoft.com/office/drawing/2010/main">
                <a:solidFill>
                  <a:srgbClr val="FFFFFF"/>
                </a:solidFill>
              </a14:hiddenFill>
            </a:ext>
          </a:extLst>
        </p:spPr>
      </p:pic>
      <p:sp>
        <p:nvSpPr>
          <p:cNvPr id="3" name="Oval 2"/>
          <p:cNvSpPr/>
          <p:nvPr/>
        </p:nvSpPr>
        <p:spPr>
          <a:xfrm>
            <a:off x="3484345" y="2213814"/>
            <a:ext cx="625642" cy="577514"/>
          </a:xfrm>
          <a:prstGeom prst="ellipse">
            <a:avLst/>
          </a:prstGeom>
          <a:noFill/>
          <a:ln w="57150">
            <a:solidFill>
              <a:srgbClr val="D510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590224" y="2146438"/>
            <a:ext cx="346510" cy="707886"/>
          </a:xfrm>
          <a:prstGeom prst="rect">
            <a:avLst/>
          </a:prstGeom>
          <a:noFill/>
        </p:spPr>
        <p:txBody>
          <a:bodyPr wrap="square" rtlCol="0">
            <a:spAutoFit/>
          </a:bodyPr>
          <a:lstStyle/>
          <a:p>
            <a:r>
              <a:rPr lang="en-US" sz="4000" b="1" dirty="0" smtClean="0">
                <a:solidFill>
                  <a:srgbClr val="D51045"/>
                </a:solidFill>
              </a:rPr>
              <a:t>?</a:t>
            </a:r>
            <a:endParaRPr lang="en-US" sz="3200" b="1" dirty="0">
              <a:solidFill>
                <a:srgbClr val="D51045"/>
              </a:solidFill>
            </a:endParaRPr>
          </a:p>
        </p:txBody>
      </p:sp>
    </p:spTree>
    <p:extLst>
      <p:ext uri="{BB962C8B-B14F-4D97-AF65-F5344CB8AC3E}">
        <p14:creationId xmlns:p14="http://schemas.microsoft.com/office/powerpoint/2010/main" val="6204639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dirty="0"/>
              <a:t>Foodborne </a:t>
            </a:r>
            <a:r>
              <a:rPr lang="en-US" altLang="en-US" dirty="0" smtClean="0"/>
              <a:t>Illness </a:t>
            </a:r>
            <a:endParaRPr lang="en-US" dirty="0"/>
          </a:p>
        </p:txBody>
      </p:sp>
      <p:sp>
        <p:nvSpPr>
          <p:cNvPr id="3" name="Content Placeholder 2"/>
          <p:cNvSpPr>
            <a:spLocks noGrp="1"/>
          </p:cNvSpPr>
          <p:nvPr>
            <p:ph idx="1"/>
          </p:nvPr>
        </p:nvSpPr>
        <p:spPr>
          <a:xfrm>
            <a:off x="628649" y="1047964"/>
            <a:ext cx="4754769" cy="4869951"/>
          </a:xfrm>
        </p:spPr>
        <p:txBody>
          <a:bodyPr/>
          <a:lstStyle/>
          <a:p>
            <a:pPr marL="0" indent="0">
              <a:buNone/>
            </a:pPr>
            <a:r>
              <a:rPr lang="en-US" dirty="0" smtClean="0"/>
              <a:t>Each year in the United States…</a:t>
            </a:r>
          </a:p>
          <a:p>
            <a:r>
              <a:rPr lang="en-US" dirty="0" smtClean="0"/>
              <a:t>48,000,000 </a:t>
            </a:r>
            <a:r>
              <a:rPr lang="en-US" dirty="0"/>
              <a:t>illnesses</a:t>
            </a:r>
          </a:p>
          <a:p>
            <a:r>
              <a:rPr lang="en-US" dirty="0" smtClean="0"/>
              <a:t>128,000 </a:t>
            </a:r>
            <a:r>
              <a:rPr lang="en-US" dirty="0"/>
              <a:t>hospitalizations</a:t>
            </a:r>
          </a:p>
          <a:p>
            <a:r>
              <a:rPr lang="en-US" dirty="0" smtClean="0"/>
              <a:t>3,000 </a:t>
            </a:r>
            <a:r>
              <a:rPr lang="en-US" dirty="0"/>
              <a:t>deaths</a:t>
            </a:r>
          </a:p>
          <a:p>
            <a:pPr marL="0" indent="0">
              <a:buNone/>
            </a:pPr>
            <a:endParaRPr lang="en-US" dirty="0"/>
          </a:p>
        </p:txBody>
      </p:sp>
      <p:sp>
        <p:nvSpPr>
          <p:cNvPr id="4" name="Slide Number Placeholder 3"/>
          <p:cNvSpPr>
            <a:spLocks noGrp="1"/>
          </p:cNvSpPr>
          <p:nvPr>
            <p:ph type="sldNum" sz="quarter" idx="12"/>
          </p:nvPr>
        </p:nvSpPr>
        <p:spPr/>
        <p:txBody>
          <a:bodyPr/>
          <a:lstStyle/>
          <a:p>
            <a:fld id="{DA342CF4-53F6-41AE-947E-231409777EFC}" type="slidenum">
              <a:rPr lang="en-US" smtClean="0"/>
              <a:pPr/>
              <a:t>7</a:t>
            </a:fld>
            <a:endParaRPr lang="en-US"/>
          </a:p>
        </p:txBody>
      </p:sp>
      <p:pic>
        <p:nvPicPr>
          <p:cNvPr id="5" name="Picture 20" descr="iStock_000001593679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9" y="970963"/>
            <a:ext cx="3250391" cy="4869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22"/>
          <p:cNvSpPr txBox="1">
            <a:spLocks noChangeArrowheads="1"/>
          </p:cNvSpPr>
          <p:nvPr/>
        </p:nvSpPr>
        <p:spPr bwMode="auto">
          <a:xfrm>
            <a:off x="2165613" y="6353475"/>
            <a:ext cx="4718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buNone/>
            </a:pPr>
            <a:r>
              <a:rPr lang="en-US" altLang="en-US" sz="1000" dirty="0">
                <a:solidFill>
                  <a:schemeClr val="tx1">
                    <a:lumMod val="10000"/>
                    <a:lumOff val="90000"/>
                  </a:schemeClr>
                </a:solidFill>
                <a:latin typeface="Helvetica Neue Light" pitchFamily="64" charset="0"/>
              </a:rPr>
              <a:t>https://www.cdc.gov/foodborneburden/estimates-overview.html</a:t>
            </a:r>
          </a:p>
        </p:txBody>
      </p:sp>
    </p:spTree>
    <p:extLst>
      <p:ext uri="{BB962C8B-B14F-4D97-AF65-F5344CB8AC3E}">
        <p14:creationId xmlns:p14="http://schemas.microsoft.com/office/powerpoint/2010/main" val="702764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2" descr="Fotolia_6905406_S copy"/>
          <p:cNvPicPr>
            <a:picLocks noChangeAspect="1" noChangeArrowheads="1"/>
          </p:cNvPicPr>
          <p:nvPr/>
        </p:nvPicPr>
        <p:blipFill rotWithShape="1">
          <a:blip r:embed="rId3">
            <a:extLst>
              <a:ext uri="{28A0092B-C50C-407E-A947-70E740481C1C}">
                <a14:useLocalDpi xmlns:a14="http://schemas.microsoft.com/office/drawing/2010/main" val="0"/>
              </a:ext>
            </a:extLst>
          </a:blip>
          <a:srcRect b="3105"/>
          <a:stretch/>
        </p:blipFill>
        <p:spPr bwMode="auto">
          <a:xfrm>
            <a:off x="1639299" y="0"/>
            <a:ext cx="7498208" cy="4696396"/>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a:t>What can you do</a:t>
            </a:r>
            <a:r>
              <a:rPr lang="en-US" dirty="0" smtClean="0"/>
              <a:t>?</a:t>
            </a:r>
            <a:endParaRPr lang="en-US" dirty="0"/>
          </a:p>
        </p:txBody>
      </p:sp>
      <p:sp>
        <p:nvSpPr>
          <p:cNvPr id="3" name="Content Placeholder 2"/>
          <p:cNvSpPr>
            <a:spLocks noGrp="1"/>
          </p:cNvSpPr>
          <p:nvPr>
            <p:ph idx="1"/>
          </p:nvPr>
        </p:nvSpPr>
        <p:spPr/>
        <p:txBody>
          <a:bodyPr/>
          <a:lstStyle/>
          <a:p>
            <a:pPr marL="0" indent="0">
              <a:buNone/>
            </a:pPr>
            <a:r>
              <a:rPr lang="en-US" dirty="0"/>
              <a:t>Wash </a:t>
            </a:r>
            <a:r>
              <a:rPr lang="en-US" dirty="0" smtClean="0"/>
              <a:t>Hands to…</a:t>
            </a:r>
            <a:endParaRPr lang="en-US" dirty="0"/>
          </a:p>
          <a:p>
            <a:r>
              <a:rPr lang="en-US" dirty="0"/>
              <a:t>Stop infections</a:t>
            </a:r>
          </a:p>
          <a:p>
            <a:r>
              <a:rPr lang="en-US" dirty="0"/>
              <a:t>Break </a:t>
            </a:r>
            <a:r>
              <a:rPr lang="en-US" dirty="0" smtClean="0"/>
              <a:t>chain of infection </a:t>
            </a:r>
            <a:r>
              <a:rPr lang="en-US" dirty="0"/>
              <a:t>spreading</a:t>
            </a:r>
          </a:p>
          <a:p>
            <a:r>
              <a:rPr lang="en-US" dirty="0" smtClean="0"/>
              <a:t>Stop </a:t>
            </a:r>
            <a:r>
              <a:rPr lang="en-US" dirty="0"/>
              <a:t>growth of germs</a:t>
            </a:r>
          </a:p>
          <a:p>
            <a:r>
              <a:rPr lang="en-US" dirty="0" smtClean="0"/>
              <a:t>Remove </a:t>
            </a:r>
            <a:r>
              <a:rPr lang="en-US" dirty="0"/>
              <a:t>bacteria &amp; viruses</a:t>
            </a:r>
          </a:p>
          <a:p>
            <a:endParaRPr lang="en-US" dirty="0"/>
          </a:p>
        </p:txBody>
      </p:sp>
      <p:sp>
        <p:nvSpPr>
          <p:cNvPr id="4" name="Slide Number Placeholder 3"/>
          <p:cNvSpPr>
            <a:spLocks noGrp="1"/>
          </p:cNvSpPr>
          <p:nvPr>
            <p:ph type="sldNum" sz="quarter" idx="12"/>
          </p:nvPr>
        </p:nvSpPr>
        <p:spPr/>
        <p:txBody>
          <a:bodyPr/>
          <a:lstStyle/>
          <a:p>
            <a:fld id="{DA342CF4-53F6-41AE-947E-231409777EFC}" type="slidenum">
              <a:rPr lang="en-US" smtClean="0"/>
              <a:pPr/>
              <a:t>8</a:t>
            </a:fld>
            <a:endParaRPr lang="en-US"/>
          </a:p>
        </p:txBody>
      </p:sp>
    </p:spTree>
    <p:extLst>
      <p:ext uri="{BB962C8B-B14F-4D97-AF65-F5344CB8AC3E}">
        <p14:creationId xmlns:p14="http://schemas.microsoft.com/office/powerpoint/2010/main" val="1577002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germs are on your hands</a:t>
            </a:r>
            <a:r>
              <a:rPr lang="en-US" dirty="0" smtClean="0"/>
              <a:t>?</a:t>
            </a:r>
            <a:endParaRPr lang="en-US" dirty="0"/>
          </a:p>
        </p:txBody>
      </p:sp>
      <p:sp>
        <p:nvSpPr>
          <p:cNvPr id="4" name="Slide Number Placeholder 3"/>
          <p:cNvSpPr>
            <a:spLocks noGrp="1"/>
          </p:cNvSpPr>
          <p:nvPr>
            <p:ph type="sldNum" sz="quarter" idx="12"/>
          </p:nvPr>
        </p:nvSpPr>
        <p:spPr/>
        <p:txBody>
          <a:bodyPr/>
          <a:lstStyle/>
          <a:p>
            <a:fld id="{DA342CF4-53F6-41AE-947E-231409777EFC}" type="slidenum">
              <a:rPr lang="en-US" smtClean="0"/>
              <a:pPr/>
              <a:t>9</a:t>
            </a:fld>
            <a:endParaRPr lang="en-US"/>
          </a:p>
        </p:txBody>
      </p:sp>
      <p:pic>
        <p:nvPicPr>
          <p:cNvPr id="5" name="Picture 13" descr="iStock_000003497323Small"/>
          <p:cNvPicPr>
            <a:picLocks noChangeAspect="1" noChangeArrowheads="1"/>
          </p:cNvPicPr>
          <p:nvPr/>
        </p:nvPicPr>
        <p:blipFill rotWithShape="1">
          <a:blip r:embed="rId3">
            <a:extLst>
              <a:ext uri="{28A0092B-C50C-407E-A947-70E740481C1C}">
                <a14:useLocalDpi xmlns:a14="http://schemas.microsoft.com/office/drawing/2010/main" val="0"/>
              </a:ext>
            </a:extLst>
          </a:blip>
          <a:srcRect t="10951"/>
          <a:stretch/>
        </p:blipFill>
        <p:spPr bwMode="auto">
          <a:xfrm>
            <a:off x="5313144" y="982017"/>
            <a:ext cx="3830855" cy="51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8625719"/>
      </p:ext>
    </p:extLst>
  </p:cSld>
  <p:clrMapOvr>
    <a:masterClrMapping/>
  </p:clrMapOvr>
</p:sld>
</file>

<file path=ppt/theme/theme1.xml><?xml version="1.0" encoding="utf-8"?>
<a:theme xmlns:a="http://schemas.openxmlformats.org/drawingml/2006/main" name="Office Theme">
  <a:themeElements>
    <a:clrScheme name="MFI Corporate">
      <a:dk1>
        <a:srgbClr val="1F272C"/>
      </a:dk1>
      <a:lt1>
        <a:srgbClr val="FFFFFF"/>
      </a:lt1>
      <a:dk2>
        <a:srgbClr val="D31245"/>
      </a:dk2>
      <a:lt2>
        <a:srgbClr val="ABB0B8"/>
      </a:lt2>
      <a:accent1>
        <a:srgbClr val="444B54"/>
      </a:accent1>
      <a:accent2>
        <a:srgbClr val="D31245"/>
      </a:accent2>
      <a:accent3>
        <a:srgbClr val="024D71"/>
      </a:accent3>
      <a:accent4>
        <a:srgbClr val="F7A800"/>
      </a:accent4>
      <a:accent5>
        <a:srgbClr val="009BBB"/>
      </a:accent5>
      <a:accent6>
        <a:srgbClr val="009E57"/>
      </a:accent6>
      <a:hlink>
        <a:srgbClr val="3DDDFF"/>
      </a:hlink>
      <a:folHlink>
        <a:srgbClr val="782327"/>
      </a:folHlink>
    </a:clrScheme>
    <a:fontScheme name="MFI Corp 2019">
      <a:majorFont>
        <a:latin typeface="Trebuchet MS"/>
        <a:ea typeface=""/>
        <a:cs typeface=""/>
      </a:majorFont>
      <a:minorFont>
        <a:latin typeface="Trebuchet M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2710</TotalTime>
  <Words>2043</Words>
  <Application>Microsoft Office PowerPoint</Application>
  <PresentationFormat>On-screen Show (4:3)</PresentationFormat>
  <Paragraphs>195</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ＭＳ Ｐゴシック</vt:lpstr>
      <vt:lpstr>Arial</vt:lpstr>
      <vt:lpstr>Calibri</vt:lpstr>
      <vt:lpstr>Helvetica Neue Light</vt:lpstr>
      <vt:lpstr>Trebuchet MS</vt:lpstr>
      <vt:lpstr>Office Theme</vt:lpstr>
      <vt:lpstr>PowerPoint Presentation</vt:lpstr>
      <vt:lpstr>Presenter’s Notes</vt:lpstr>
      <vt:lpstr>PowerPoint Presentation</vt:lpstr>
      <vt:lpstr>Quality + Safety = Quality of Life</vt:lpstr>
      <vt:lpstr>Food Safety is in Your Hands</vt:lpstr>
      <vt:lpstr>How many germs are on your hands?</vt:lpstr>
      <vt:lpstr>Foodborne Illness </vt:lpstr>
      <vt:lpstr>What can you do?</vt:lpstr>
      <vt:lpstr>What germs are on your hands?</vt:lpstr>
      <vt:lpstr>When do you wash your hands?</vt:lpstr>
      <vt:lpstr>When do you wash your hands?</vt:lpstr>
      <vt:lpstr>Rings and Things</vt:lpstr>
      <vt:lpstr>Where do you wash your hands?</vt:lpstr>
      <vt:lpstr>Step 1. Moisten Hands and Wrists</vt:lpstr>
      <vt:lpstr>Step 2. Liquid Soap</vt:lpstr>
      <vt:lpstr>Step 3. Generate Heavy Lather</vt:lpstr>
      <vt:lpstr>Step 4. Rinse Well</vt:lpstr>
      <vt:lpstr>Step 5. Dry Hands with Paper Towel</vt:lpstr>
      <vt:lpstr>Step 6. Use Paper Towel To Turn Off Faucet</vt:lpstr>
      <vt:lpstr>Gloves</vt:lpstr>
      <vt:lpstr>10 Deadly Weapons</vt:lpstr>
      <vt:lpstr>Keeping Up With Safety Procedures</vt:lpstr>
      <vt:lpstr>Quality + Safety = Quality of Life</vt:lpstr>
    </vt:vector>
  </TitlesOfParts>
  <Company>Michael Foods,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MFI Total Value</dc:title>
  <dc:creator>Nissen, Josh H</dc:creator>
  <cp:lastModifiedBy>Patti, Vince A.</cp:lastModifiedBy>
  <cp:revision>76</cp:revision>
  <cp:lastPrinted>2018-11-01T19:24:14Z</cp:lastPrinted>
  <dcterms:created xsi:type="dcterms:W3CDTF">2018-10-30T11:19:43Z</dcterms:created>
  <dcterms:modified xsi:type="dcterms:W3CDTF">2020-04-15T19:22:14Z</dcterms:modified>
</cp:coreProperties>
</file>